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 id="2147483675" r:id="rId5"/>
    <p:sldMasterId id="2147483693" r:id="rId6"/>
    <p:sldMasterId id="2147483702" r:id="rId7"/>
    <p:sldMasterId id="2147483707" r:id="rId8"/>
    <p:sldMasterId id="2147483720" r:id="rId9"/>
    <p:sldMasterId id="2147483746" r:id="rId10"/>
    <p:sldMasterId id="2147483759" r:id="rId11"/>
    <p:sldMasterId id="2147483772" r:id="rId12"/>
  </p:sldMasterIdLst>
  <p:notesMasterIdLst>
    <p:notesMasterId r:id="rId45"/>
  </p:notesMasterIdLst>
  <p:sldIdLst>
    <p:sldId id="4318" r:id="rId13"/>
    <p:sldId id="4390" r:id="rId14"/>
    <p:sldId id="4327" r:id="rId15"/>
    <p:sldId id="4281" r:id="rId16"/>
    <p:sldId id="4339" r:id="rId17"/>
    <p:sldId id="4354" r:id="rId18"/>
    <p:sldId id="4355" r:id="rId19"/>
    <p:sldId id="4359" r:id="rId20"/>
    <p:sldId id="4361" r:id="rId21"/>
    <p:sldId id="4374" r:id="rId22"/>
    <p:sldId id="4376" r:id="rId23"/>
    <p:sldId id="4377" r:id="rId24"/>
    <p:sldId id="4378" r:id="rId25"/>
    <p:sldId id="4379" r:id="rId26"/>
    <p:sldId id="4380" r:id="rId27"/>
    <p:sldId id="4381" r:id="rId28"/>
    <p:sldId id="4363" r:id="rId29"/>
    <p:sldId id="4382" r:id="rId30"/>
    <p:sldId id="4364" r:id="rId31"/>
    <p:sldId id="4383" r:id="rId32"/>
    <p:sldId id="4384" r:id="rId33"/>
    <p:sldId id="4352" r:id="rId34"/>
    <p:sldId id="4340" r:id="rId35"/>
    <p:sldId id="4387" r:id="rId36"/>
    <p:sldId id="4367" r:id="rId37"/>
    <p:sldId id="4394" r:id="rId38"/>
    <p:sldId id="4395" r:id="rId39"/>
    <p:sldId id="4369" r:id="rId40"/>
    <p:sldId id="4370" r:id="rId41"/>
    <p:sldId id="4343" r:id="rId42"/>
    <p:sldId id="4386" r:id="rId43"/>
    <p:sldId id="43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 Trinh T" initials="LTT" lastIdx="6" clrIdx="0">
    <p:extLst>
      <p:ext uri="{19B8F6BF-5375-455C-9EA6-DF929625EA0E}">
        <p15:presenceInfo xmlns:p15="http://schemas.microsoft.com/office/powerpoint/2012/main" userId="S::Trinh.Lam@bluescope.com::b4ed1d23-e902-4904-8cb5-b10e847eaa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B1B"/>
    <a:srgbClr val="E63A00"/>
    <a:srgbClr val="FF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5CAFE-15A6-4102-A669-F08D0EE01233}" v="9" dt="2022-11-24T03:29:57.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 Trinh T" userId="b4ed1d23-e902-4904-8cb5-b10e847eaa84" providerId="ADAL" clId="{AB331139-65C3-4230-9F66-CF8B52FABA33}"/>
    <pc:docChg chg="undo custSel modSld">
      <pc:chgData name="Lam, Trinh T" userId="b4ed1d23-e902-4904-8cb5-b10e847eaa84" providerId="ADAL" clId="{AB331139-65C3-4230-9F66-CF8B52FABA33}" dt="2022-03-03T07:49:31.614" v="7" actId="1076"/>
      <pc:docMkLst>
        <pc:docMk/>
      </pc:docMkLst>
      <pc:sldChg chg="modSp mod">
        <pc:chgData name="Lam, Trinh T" userId="b4ed1d23-e902-4904-8cb5-b10e847eaa84" providerId="ADAL" clId="{AB331139-65C3-4230-9F66-CF8B52FABA33}" dt="2022-03-03T07:49:31.614" v="7" actId="1076"/>
        <pc:sldMkLst>
          <pc:docMk/>
          <pc:sldMk cId="4248784786" sldId="4354"/>
        </pc:sldMkLst>
        <pc:picChg chg="mod">
          <ac:chgData name="Lam, Trinh T" userId="b4ed1d23-e902-4904-8cb5-b10e847eaa84" providerId="ADAL" clId="{AB331139-65C3-4230-9F66-CF8B52FABA33}" dt="2022-03-03T07:49:31.614" v="7" actId="1076"/>
          <ac:picMkLst>
            <pc:docMk/>
            <pc:sldMk cId="4248784786" sldId="4354"/>
            <ac:picMk id="168" creationId="{133BD8E6-58CB-4979-AEAB-AE1B06FDA859}"/>
          </ac:picMkLst>
        </pc:picChg>
        <pc:picChg chg="mod">
          <ac:chgData name="Lam, Trinh T" userId="b4ed1d23-e902-4904-8cb5-b10e847eaa84" providerId="ADAL" clId="{AB331139-65C3-4230-9F66-CF8B52FABA33}" dt="2022-03-03T07:49:07.352" v="1" actId="1076"/>
          <ac:picMkLst>
            <pc:docMk/>
            <pc:sldMk cId="4248784786" sldId="4354"/>
            <ac:picMk id="169" creationId="{13FC1D89-328C-4007-87AA-AC1CD68A2947}"/>
          </ac:picMkLst>
        </pc:picChg>
      </pc:sldChg>
    </pc:docChg>
  </pc:docChgLst>
  <pc:docChgLst>
    <pc:chgData name="Nguyen, Linh TT" userId="21533226-99a3-4277-8c51-e95331eb87c1" providerId="ADAL" clId="{A9D5CAFE-15A6-4102-A669-F08D0EE01233}"/>
    <pc:docChg chg="undo custSel modSld modMainMaster">
      <pc:chgData name="Nguyen, Linh TT" userId="21533226-99a3-4277-8c51-e95331eb87c1" providerId="ADAL" clId="{A9D5CAFE-15A6-4102-A669-F08D0EE01233}" dt="2022-11-24T03:30:49.874" v="187" actId="1036"/>
      <pc:docMkLst>
        <pc:docMk/>
      </pc:docMkLst>
      <pc:sldChg chg="addSp modSp mod">
        <pc:chgData name="Nguyen, Linh TT" userId="21533226-99a3-4277-8c51-e95331eb87c1" providerId="ADAL" clId="{A9D5CAFE-15A6-4102-A669-F08D0EE01233}" dt="2022-11-24T03:27:00.555" v="162" actId="1076"/>
        <pc:sldMkLst>
          <pc:docMk/>
          <pc:sldMk cId="3565431813" sldId="4340"/>
        </pc:sldMkLst>
        <pc:spChg chg="add mod">
          <ac:chgData name="Nguyen, Linh TT" userId="21533226-99a3-4277-8c51-e95331eb87c1" providerId="ADAL" clId="{A9D5CAFE-15A6-4102-A669-F08D0EE01233}" dt="2022-11-24T03:26:35.059" v="155" actId="208"/>
          <ac:spMkLst>
            <pc:docMk/>
            <pc:sldMk cId="3565431813" sldId="4340"/>
            <ac:spMk id="2" creationId="{30B97EFE-BD4A-A0BF-E601-7EAD33ACCA49}"/>
          </ac:spMkLst>
        </pc:spChg>
        <pc:picChg chg="mod">
          <ac:chgData name="Nguyen, Linh TT" userId="21533226-99a3-4277-8c51-e95331eb87c1" providerId="ADAL" clId="{A9D5CAFE-15A6-4102-A669-F08D0EE01233}" dt="2022-11-24T03:26:19.458" v="152" actId="1076"/>
          <ac:picMkLst>
            <pc:docMk/>
            <pc:sldMk cId="3565431813" sldId="4340"/>
            <ac:picMk id="4" creationId="{DB1423D5-DAED-4ECA-A4F4-57F034F6D896}"/>
          </ac:picMkLst>
        </pc:picChg>
        <pc:picChg chg="add mod">
          <ac:chgData name="Nguyen, Linh TT" userId="21533226-99a3-4277-8c51-e95331eb87c1" providerId="ADAL" clId="{A9D5CAFE-15A6-4102-A669-F08D0EE01233}" dt="2022-11-24T03:27:00.555" v="162" actId="1076"/>
          <ac:picMkLst>
            <pc:docMk/>
            <pc:sldMk cId="3565431813" sldId="4340"/>
            <ac:picMk id="6" creationId="{15870D1F-1BB8-96A8-275F-498D34DC545E}"/>
          </ac:picMkLst>
        </pc:picChg>
      </pc:sldChg>
      <pc:sldChg chg="addSp modSp mod">
        <pc:chgData name="Nguyen, Linh TT" userId="21533226-99a3-4277-8c51-e95331eb87c1" providerId="ADAL" clId="{A9D5CAFE-15A6-4102-A669-F08D0EE01233}" dt="2022-11-24T03:30:49.874" v="187" actId="1036"/>
        <pc:sldMkLst>
          <pc:docMk/>
          <pc:sldMk cId="2652599899" sldId="4343"/>
        </pc:sldMkLst>
        <pc:spChg chg="add mod">
          <ac:chgData name="Nguyen, Linh TT" userId="21533226-99a3-4277-8c51-e95331eb87c1" providerId="ADAL" clId="{A9D5CAFE-15A6-4102-A669-F08D0EE01233}" dt="2022-11-24T03:29:43.600" v="176" actId="208"/>
          <ac:spMkLst>
            <pc:docMk/>
            <pc:sldMk cId="2652599899" sldId="4343"/>
            <ac:spMk id="2" creationId="{D25ED2FC-C324-2EE6-BB05-121907F2E21B}"/>
          </ac:spMkLst>
        </pc:spChg>
        <pc:picChg chg="add mod">
          <ac:chgData name="Nguyen, Linh TT" userId="21533226-99a3-4277-8c51-e95331eb87c1" providerId="ADAL" clId="{A9D5CAFE-15A6-4102-A669-F08D0EE01233}" dt="2022-11-24T03:30:23.476" v="186" actId="1076"/>
          <ac:picMkLst>
            <pc:docMk/>
            <pc:sldMk cId="2652599899" sldId="4343"/>
            <ac:picMk id="4" creationId="{59D888DA-3F15-2575-00DE-21ECE0B32FF0}"/>
          </ac:picMkLst>
        </pc:picChg>
        <pc:picChg chg="mod">
          <ac:chgData name="Nguyen, Linh TT" userId="21533226-99a3-4277-8c51-e95331eb87c1" providerId="ADAL" clId="{A9D5CAFE-15A6-4102-A669-F08D0EE01233}" dt="2022-11-24T03:30:49.874" v="187" actId="1036"/>
          <ac:picMkLst>
            <pc:docMk/>
            <pc:sldMk cId="2652599899" sldId="4343"/>
            <ac:picMk id="6" creationId="{7DE94440-D411-4EEE-8A45-4697A765D6C3}"/>
          </ac:picMkLst>
        </pc:picChg>
      </pc:sldChg>
      <pc:sldMasterChg chg="addSp delSp modSp mod">
        <pc:chgData name="Nguyen, Linh TT" userId="21533226-99a3-4277-8c51-e95331eb87c1" providerId="ADAL" clId="{A9D5CAFE-15A6-4102-A669-F08D0EE01233}" dt="2022-11-24T03:23:47.720" v="123" actId="1076"/>
        <pc:sldMasterMkLst>
          <pc:docMk/>
          <pc:sldMasterMk cId="451372759" sldId="2147483675"/>
        </pc:sldMasterMkLst>
        <pc:picChg chg="add del mod">
          <ac:chgData name="Nguyen, Linh TT" userId="21533226-99a3-4277-8c51-e95331eb87c1" providerId="ADAL" clId="{A9D5CAFE-15A6-4102-A669-F08D0EE01233}" dt="2022-11-24T03:09:27.276" v="20" actId="478"/>
          <ac:picMkLst>
            <pc:docMk/>
            <pc:sldMasterMk cId="451372759" sldId="2147483675"/>
            <ac:picMk id="3" creationId="{45B6F2A9-B1A3-0E14-79B8-A0BE21C05F1A}"/>
          </ac:picMkLst>
        </pc:picChg>
        <pc:picChg chg="add del mod">
          <ac:chgData name="Nguyen, Linh TT" userId="21533226-99a3-4277-8c51-e95331eb87c1" providerId="ADAL" clId="{A9D5CAFE-15A6-4102-A669-F08D0EE01233}" dt="2022-11-24T03:23:47.720" v="123" actId="1076"/>
          <ac:picMkLst>
            <pc:docMk/>
            <pc:sldMasterMk cId="451372759" sldId="2147483675"/>
            <ac:picMk id="4" creationId="{5B0A1E5B-52A6-462A-81E9-3290A823F01A}"/>
          </ac:picMkLst>
        </pc:picChg>
        <pc:picChg chg="add del mod">
          <ac:chgData name="Nguyen, Linh TT" userId="21533226-99a3-4277-8c51-e95331eb87c1" providerId="ADAL" clId="{A9D5CAFE-15A6-4102-A669-F08D0EE01233}" dt="2022-11-24T03:10:26.388" v="90" actId="478"/>
          <ac:picMkLst>
            <pc:docMk/>
            <pc:sldMasterMk cId="451372759" sldId="2147483675"/>
            <ac:picMk id="6" creationId="{1A8A81E7-AB67-4CEF-952E-F7A4472B06F4}"/>
          </ac:picMkLst>
        </pc:picChg>
        <pc:picChg chg="add mod ord">
          <ac:chgData name="Nguyen, Linh TT" userId="21533226-99a3-4277-8c51-e95331eb87c1" providerId="ADAL" clId="{A9D5CAFE-15A6-4102-A669-F08D0EE01233}" dt="2022-11-24T03:23:47.720" v="123" actId="1076"/>
          <ac:picMkLst>
            <pc:docMk/>
            <pc:sldMasterMk cId="451372759" sldId="2147483675"/>
            <ac:picMk id="8" creationId="{87084AE5-3C34-A49F-98C2-105A7D105695}"/>
          </ac:picMkLst>
        </pc:picChg>
        <pc:picChg chg="add mod modCrop">
          <ac:chgData name="Nguyen, Linh TT" userId="21533226-99a3-4277-8c51-e95331eb87c1" providerId="ADAL" clId="{A9D5CAFE-15A6-4102-A669-F08D0EE01233}" dt="2022-11-24T03:23:47.051" v="122" actId="1076"/>
          <ac:picMkLst>
            <pc:docMk/>
            <pc:sldMasterMk cId="451372759" sldId="2147483675"/>
            <ac:picMk id="9" creationId="{22FE39AE-7871-5BCB-9C6E-B0022256C186}"/>
          </ac:picMkLst>
        </pc:picChg>
      </pc:sldMasterChg>
      <pc:sldMasterChg chg="modSldLayout">
        <pc:chgData name="Nguyen, Linh TT" userId="21533226-99a3-4277-8c51-e95331eb87c1" providerId="ADAL" clId="{A9D5CAFE-15A6-4102-A669-F08D0EE01233}" dt="2022-11-24T03:25:31.586" v="150" actId="1076"/>
        <pc:sldMasterMkLst>
          <pc:docMk/>
          <pc:sldMasterMk cId="558792784" sldId="2147483693"/>
        </pc:sldMasterMkLst>
        <pc:sldLayoutChg chg="addSp delSp modSp mod">
          <pc:chgData name="Nguyen, Linh TT" userId="21533226-99a3-4277-8c51-e95331eb87c1" providerId="ADAL" clId="{A9D5CAFE-15A6-4102-A669-F08D0EE01233}" dt="2022-11-24T03:25:31.586" v="150" actId="1076"/>
          <pc:sldLayoutMkLst>
            <pc:docMk/>
            <pc:sldMasterMk cId="558792784" sldId="2147483693"/>
            <pc:sldLayoutMk cId="1827074685" sldId="2147483701"/>
          </pc:sldLayoutMkLst>
          <pc:picChg chg="add del mod">
            <ac:chgData name="Nguyen, Linh TT" userId="21533226-99a3-4277-8c51-e95331eb87c1" providerId="ADAL" clId="{A9D5CAFE-15A6-4102-A669-F08D0EE01233}" dt="2022-11-24T03:17:01.240" v="119" actId="1076"/>
            <ac:picMkLst>
              <pc:docMk/>
              <pc:sldMasterMk cId="558792784" sldId="2147483693"/>
              <pc:sldLayoutMk cId="1827074685" sldId="2147483701"/>
              <ac:picMk id="2" creationId="{00000000-0000-0000-0000-000000000000}"/>
            </ac:picMkLst>
          </pc:picChg>
          <pc:picChg chg="add del mod">
            <ac:chgData name="Nguyen, Linh TT" userId="21533226-99a3-4277-8c51-e95331eb87c1" providerId="ADAL" clId="{A9D5CAFE-15A6-4102-A669-F08D0EE01233}" dt="2022-11-24T03:23:54.669" v="125"/>
            <ac:picMkLst>
              <pc:docMk/>
              <pc:sldMasterMk cId="558792784" sldId="2147483693"/>
              <pc:sldLayoutMk cId="1827074685" sldId="2147483701"/>
              <ac:picMk id="3" creationId="{05899962-5E74-638D-33CB-068AE9417B83}"/>
            </ac:picMkLst>
          </pc:picChg>
          <pc:picChg chg="add del mod">
            <ac:chgData name="Nguyen, Linh TT" userId="21533226-99a3-4277-8c51-e95331eb87c1" providerId="ADAL" clId="{A9D5CAFE-15A6-4102-A669-F08D0EE01233}" dt="2022-11-24T03:23:54.669" v="125"/>
            <ac:picMkLst>
              <pc:docMk/>
              <pc:sldMasterMk cId="558792784" sldId="2147483693"/>
              <pc:sldLayoutMk cId="1827074685" sldId="2147483701"/>
              <ac:picMk id="4" creationId="{62904771-C840-1513-F1B3-B097181D7326}"/>
            </ac:picMkLst>
          </pc:picChg>
          <pc:picChg chg="add del mod">
            <ac:chgData name="Nguyen, Linh TT" userId="21533226-99a3-4277-8c51-e95331eb87c1" providerId="ADAL" clId="{A9D5CAFE-15A6-4102-A669-F08D0EE01233}" dt="2022-11-24T03:23:54.669" v="125"/>
            <ac:picMkLst>
              <pc:docMk/>
              <pc:sldMasterMk cId="558792784" sldId="2147483693"/>
              <pc:sldLayoutMk cId="1827074685" sldId="2147483701"/>
              <ac:picMk id="5" creationId="{BC7377ED-3A84-F884-1370-6C347D638A90}"/>
            </ac:picMkLst>
          </pc:picChg>
          <pc:picChg chg="add mod ord">
            <ac:chgData name="Nguyen, Linh TT" userId="21533226-99a3-4277-8c51-e95331eb87c1" providerId="ADAL" clId="{A9D5CAFE-15A6-4102-A669-F08D0EE01233}" dt="2022-11-24T03:25:31.586" v="150" actId="1076"/>
            <ac:picMkLst>
              <pc:docMk/>
              <pc:sldMasterMk cId="558792784" sldId="2147483693"/>
              <pc:sldLayoutMk cId="1827074685" sldId="2147483701"/>
              <ac:picMk id="6" creationId="{9754A0C6-349C-8B46-B0DC-25CA6F108E74}"/>
            </ac:picMkLst>
          </pc:picChg>
          <pc:picChg chg="add mod modCrop">
            <ac:chgData name="Nguyen, Linh TT" userId="21533226-99a3-4277-8c51-e95331eb87c1" providerId="ADAL" clId="{A9D5CAFE-15A6-4102-A669-F08D0EE01233}" dt="2022-11-24T03:25:22.570" v="147" actId="1037"/>
            <ac:picMkLst>
              <pc:docMk/>
              <pc:sldMasterMk cId="558792784" sldId="2147483693"/>
              <pc:sldLayoutMk cId="1827074685" sldId="2147483701"/>
              <ac:picMk id="7" creationId="{2BBFDE4F-2C86-61C8-D5CA-44B1125E8E96}"/>
            </ac:picMkLst>
          </pc:picChg>
        </pc:sldLayoutChg>
      </pc:sldMasterChg>
      <pc:sldMasterChg chg="addSp modSp mod">
        <pc:chgData name="Nguyen, Linh TT" userId="21533226-99a3-4277-8c51-e95331eb87c1" providerId="ADAL" clId="{A9D5CAFE-15A6-4102-A669-F08D0EE01233}" dt="2022-11-24T03:28:37.955" v="173" actId="14100"/>
        <pc:sldMasterMkLst>
          <pc:docMk/>
          <pc:sldMasterMk cId="2055713370" sldId="2147483746"/>
        </pc:sldMasterMkLst>
        <pc:spChg chg="add mod">
          <ac:chgData name="Nguyen, Linh TT" userId="21533226-99a3-4277-8c51-e95331eb87c1" providerId="ADAL" clId="{A9D5CAFE-15A6-4102-A669-F08D0EE01233}" dt="2022-11-24T03:28:02.533" v="167" actId="208"/>
          <ac:spMkLst>
            <pc:docMk/>
            <pc:sldMasterMk cId="2055713370" sldId="2147483746"/>
            <ac:spMk id="8" creationId="{C4D8947D-06F3-7E7C-92B8-BCBD21D9EBC7}"/>
          </ac:spMkLst>
        </pc:spChg>
        <pc:picChg chg="mod">
          <ac:chgData name="Nguyen, Linh TT" userId="21533226-99a3-4277-8c51-e95331eb87c1" providerId="ADAL" clId="{A9D5CAFE-15A6-4102-A669-F08D0EE01233}" dt="2022-11-24T03:27:48.558" v="164" actId="1076"/>
          <ac:picMkLst>
            <pc:docMk/>
            <pc:sldMasterMk cId="2055713370" sldId="2147483746"/>
            <ac:picMk id="7" creationId="{973A017B-9929-4E03-AE22-56007B832397}"/>
          </ac:picMkLst>
        </pc:picChg>
        <pc:picChg chg="add mod">
          <ac:chgData name="Nguyen, Linh TT" userId="21533226-99a3-4277-8c51-e95331eb87c1" providerId="ADAL" clId="{A9D5CAFE-15A6-4102-A669-F08D0EE01233}" dt="2022-11-24T03:28:37.955" v="173" actId="14100"/>
          <ac:picMkLst>
            <pc:docMk/>
            <pc:sldMasterMk cId="2055713370" sldId="2147483746"/>
            <ac:picMk id="10" creationId="{470A4CFC-70AA-5D99-E963-94602F501841}"/>
          </ac:picMkLst>
        </pc:picChg>
      </pc:sldMasterChg>
    </pc:docChg>
  </pc:docChgLst>
  <pc:docChgLst>
    <pc:chgData name="Nguyen, Linh TT" userId="21533226-99a3-4277-8c51-e95331eb87c1" providerId="ADAL" clId="{4DE455F8-8F4B-4D99-AF1C-3E39084E7578}"/>
    <pc:docChg chg="undo custSel modSld">
      <pc:chgData name="Nguyen, Linh TT" userId="21533226-99a3-4277-8c51-e95331eb87c1" providerId="ADAL" clId="{4DE455F8-8F4B-4D99-AF1C-3E39084E7578}" dt="2022-07-18T06:35:01.995" v="89" actId="1036"/>
      <pc:docMkLst>
        <pc:docMk/>
      </pc:docMkLst>
      <pc:sldChg chg="addSp delSp modSp mod">
        <pc:chgData name="Nguyen, Linh TT" userId="21533226-99a3-4277-8c51-e95331eb87c1" providerId="ADAL" clId="{4DE455F8-8F4B-4D99-AF1C-3E39084E7578}" dt="2022-07-18T06:33:57.678" v="67" actId="20577"/>
        <pc:sldMkLst>
          <pc:docMk/>
          <pc:sldMk cId="3099369242" sldId="4367"/>
        </pc:sldMkLst>
        <pc:spChg chg="add del mod">
          <ac:chgData name="Nguyen, Linh TT" userId="21533226-99a3-4277-8c51-e95331eb87c1" providerId="ADAL" clId="{4DE455F8-8F4B-4D99-AF1C-3E39084E7578}" dt="2022-07-18T06:33:42.146" v="60" actId="122"/>
          <ac:spMkLst>
            <pc:docMk/>
            <pc:sldMk cId="3099369242" sldId="4367"/>
            <ac:spMk id="61" creationId="{AB769CE4-A9B5-5BBD-7FBB-D93C66A0F929}"/>
          </ac:spMkLst>
        </pc:spChg>
        <pc:spChg chg="add mod">
          <ac:chgData name="Nguyen, Linh TT" userId="21533226-99a3-4277-8c51-e95331eb87c1" providerId="ADAL" clId="{4DE455F8-8F4B-4D99-AF1C-3E39084E7578}" dt="2022-07-18T06:33:57.678" v="67" actId="20577"/>
          <ac:spMkLst>
            <pc:docMk/>
            <pc:sldMk cId="3099369242" sldId="4367"/>
            <ac:spMk id="62" creationId="{778A92AF-0DF7-C26F-9685-9D91FC56A8D8}"/>
          </ac:spMkLst>
        </pc:spChg>
      </pc:sldChg>
      <pc:sldChg chg="addSp modSp mod">
        <pc:chgData name="Nguyen, Linh TT" userId="21533226-99a3-4277-8c51-e95331eb87c1" providerId="ADAL" clId="{4DE455F8-8F4B-4D99-AF1C-3E39084E7578}" dt="2022-06-02T09:34:08.198" v="50" actId="571"/>
        <pc:sldMkLst>
          <pc:docMk/>
          <pc:sldMk cId="587659901" sldId="4369"/>
        </pc:sldMkLst>
        <pc:picChg chg="add mod">
          <ac:chgData name="Nguyen, Linh TT" userId="21533226-99a3-4277-8c51-e95331eb87c1" providerId="ADAL" clId="{4DE455F8-8F4B-4D99-AF1C-3E39084E7578}" dt="2022-06-02T09:34:06.288" v="49" actId="1076"/>
          <ac:picMkLst>
            <pc:docMk/>
            <pc:sldMk cId="587659901" sldId="4369"/>
            <ac:picMk id="33" creationId="{2361D53E-BED6-8162-9240-C75F1873383D}"/>
          </ac:picMkLst>
        </pc:picChg>
        <pc:picChg chg="add mod">
          <ac:chgData name="Nguyen, Linh TT" userId="21533226-99a3-4277-8c51-e95331eb87c1" providerId="ADAL" clId="{4DE455F8-8F4B-4D99-AF1C-3E39084E7578}" dt="2022-06-02T09:34:08.198" v="50" actId="571"/>
          <ac:picMkLst>
            <pc:docMk/>
            <pc:sldMk cId="587659901" sldId="4369"/>
            <ac:picMk id="34" creationId="{BC2F6F6D-7DE1-A0BD-C01D-F0AA7FBE414A}"/>
          </ac:picMkLst>
        </pc:picChg>
      </pc:sldChg>
      <pc:sldChg chg="addSp modSp mod">
        <pc:chgData name="Nguyen, Linh TT" userId="21533226-99a3-4277-8c51-e95331eb87c1" providerId="ADAL" clId="{4DE455F8-8F4B-4D99-AF1C-3E39084E7578}" dt="2022-06-02T09:33:02.100" v="31" actId="571"/>
        <pc:sldMkLst>
          <pc:docMk/>
          <pc:sldMk cId="2550406172" sldId="4379"/>
        </pc:sldMkLst>
        <pc:picChg chg="add mod">
          <ac:chgData name="Nguyen, Linh TT" userId="21533226-99a3-4277-8c51-e95331eb87c1" providerId="ADAL" clId="{4DE455F8-8F4B-4D99-AF1C-3E39084E7578}" dt="2022-06-02T09:32:59.260" v="30" actId="1076"/>
          <ac:picMkLst>
            <pc:docMk/>
            <pc:sldMk cId="2550406172" sldId="4379"/>
            <ac:picMk id="4" creationId="{041A1C5F-C0A7-3020-1D29-CE4A5B92B3C4}"/>
          </ac:picMkLst>
        </pc:picChg>
        <pc:picChg chg="add mod">
          <ac:chgData name="Nguyen, Linh TT" userId="21533226-99a3-4277-8c51-e95331eb87c1" providerId="ADAL" clId="{4DE455F8-8F4B-4D99-AF1C-3E39084E7578}" dt="2022-06-02T09:33:02.100" v="31" actId="571"/>
          <ac:picMkLst>
            <pc:docMk/>
            <pc:sldMk cId="2550406172" sldId="4379"/>
            <ac:picMk id="18" creationId="{AE574405-0373-0F7C-3BAD-04F79519965E}"/>
          </ac:picMkLst>
        </pc:picChg>
      </pc:sldChg>
      <pc:sldChg chg="addSp modSp mod">
        <pc:chgData name="Nguyen, Linh TT" userId="21533226-99a3-4277-8c51-e95331eb87c1" providerId="ADAL" clId="{4DE455F8-8F4B-4D99-AF1C-3E39084E7578}" dt="2022-06-02T09:33:13.792" v="34" actId="571"/>
        <pc:sldMkLst>
          <pc:docMk/>
          <pc:sldMk cId="570902773" sldId="4380"/>
        </pc:sldMkLst>
        <pc:picChg chg="add mod">
          <ac:chgData name="Nguyen, Linh TT" userId="21533226-99a3-4277-8c51-e95331eb87c1" providerId="ADAL" clId="{4DE455F8-8F4B-4D99-AF1C-3E39084E7578}" dt="2022-06-02T09:33:10.442" v="33" actId="1076"/>
          <ac:picMkLst>
            <pc:docMk/>
            <pc:sldMk cId="570902773" sldId="4380"/>
            <ac:picMk id="14" creationId="{5DE15C44-C988-1CAD-4D3D-2C3D78F8D66E}"/>
          </ac:picMkLst>
        </pc:picChg>
        <pc:picChg chg="add mod">
          <ac:chgData name="Nguyen, Linh TT" userId="21533226-99a3-4277-8c51-e95331eb87c1" providerId="ADAL" clId="{4DE455F8-8F4B-4D99-AF1C-3E39084E7578}" dt="2022-06-02T09:33:13.792" v="34" actId="571"/>
          <ac:picMkLst>
            <pc:docMk/>
            <pc:sldMk cId="570902773" sldId="4380"/>
            <ac:picMk id="15" creationId="{98CA9BF2-8609-EDA4-1E87-605C2449BE44}"/>
          </ac:picMkLst>
        </pc:picChg>
      </pc:sldChg>
      <pc:sldChg chg="addSp modSp mod">
        <pc:chgData name="Nguyen, Linh TT" userId="21533226-99a3-4277-8c51-e95331eb87c1" providerId="ADAL" clId="{4DE455F8-8F4B-4D99-AF1C-3E39084E7578}" dt="2022-06-02T09:33:31.196" v="39" actId="571"/>
        <pc:sldMkLst>
          <pc:docMk/>
          <pc:sldMk cId="2395900467" sldId="4382"/>
        </pc:sldMkLst>
        <pc:picChg chg="add mod">
          <ac:chgData name="Nguyen, Linh TT" userId="21533226-99a3-4277-8c51-e95331eb87c1" providerId="ADAL" clId="{4DE455F8-8F4B-4D99-AF1C-3E39084E7578}" dt="2022-06-02T09:33:27.152" v="38" actId="1076"/>
          <ac:picMkLst>
            <pc:docMk/>
            <pc:sldMk cId="2395900467" sldId="4382"/>
            <ac:picMk id="26" creationId="{B6C229F6-BE0A-1B0D-FBA6-2E7552E0C9B5}"/>
          </ac:picMkLst>
        </pc:picChg>
        <pc:picChg chg="add mod">
          <ac:chgData name="Nguyen, Linh TT" userId="21533226-99a3-4277-8c51-e95331eb87c1" providerId="ADAL" clId="{4DE455F8-8F4B-4D99-AF1C-3E39084E7578}" dt="2022-06-02T09:33:31.196" v="39" actId="571"/>
          <ac:picMkLst>
            <pc:docMk/>
            <pc:sldMk cId="2395900467" sldId="4382"/>
            <ac:picMk id="27" creationId="{1CFDD659-A0A9-3C76-1C2E-AAB6D9D4773A}"/>
          </ac:picMkLst>
        </pc:picChg>
      </pc:sldChg>
      <pc:sldChg chg="addSp modSp mod">
        <pc:chgData name="Nguyen, Linh TT" userId="21533226-99a3-4277-8c51-e95331eb87c1" providerId="ADAL" clId="{4DE455F8-8F4B-4D99-AF1C-3E39084E7578}" dt="2022-07-18T06:34:28.468" v="70" actId="1076"/>
        <pc:sldMkLst>
          <pc:docMk/>
          <pc:sldMk cId="4242574270" sldId="4394"/>
        </pc:sldMkLst>
        <pc:spChg chg="add mod">
          <ac:chgData name="Nguyen, Linh TT" userId="21533226-99a3-4277-8c51-e95331eb87c1" providerId="ADAL" clId="{4DE455F8-8F4B-4D99-AF1C-3E39084E7578}" dt="2022-07-18T06:34:28.468" v="70" actId="1076"/>
          <ac:spMkLst>
            <pc:docMk/>
            <pc:sldMk cId="4242574270" sldId="4394"/>
            <ac:spMk id="31" creationId="{4D5FCF7C-7C2F-F77B-A2AA-DE3C929BE49E}"/>
          </ac:spMkLst>
        </pc:spChg>
        <pc:spChg chg="add mod">
          <ac:chgData name="Nguyen, Linh TT" userId="21533226-99a3-4277-8c51-e95331eb87c1" providerId="ADAL" clId="{4DE455F8-8F4B-4D99-AF1C-3E39084E7578}" dt="2022-07-18T06:34:20.628" v="69" actId="1076"/>
          <ac:spMkLst>
            <pc:docMk/>
            <pc:sldMk cId="4242574270" sldId="4394"/>
            <ac:spMk id="32" creationId="{5A1CE3A3-7320-D1D4-51DD-2F7AE482F729}"/>
          </ac:spMkLst>
        </pc:spChg>
        <pc:picChg chg="add mod">
          <ac:chgData name="Nguyen, Linh TT" userId="21533226-99a3-4277-8c51-e95331eb87c1" providerId="ADAL" clId="{4DE455F8-8F4B-4D99-AF1C-3E39084E7578}" dt="2022-06-02T09:33:47.318" v="43" actId="1076"/>
          <ac:picMkLst>
            <pc:docMk/>
            <pc:sldMk cId="4242574270" sldId="4394"/>
            <ac:picMk id="29" creationId="{30A62384-A21D-0587-8DCE-84CF4C8A415C}"/>
          </ac:picMkLst>
        </pc:picChg>
        <pc:picChg chg="add mod">
          <ac:chgData name="Nguyen, Linh TT" userId="21533226-99a3-4277-8c51-e95331eb87c1" providerId="ADAL" clId="{4DE455F8-8F4B-4D99-AF1C-3E39084E7578}" dt="2022-06-02T09:33:50.430" v="44" actId="571"/>
          <ac:picMkLst>
            <pc:docMk/>
            <pc:sldMk cId="4242574270" sldId="4394"/>
            <ac:picMk id="30" creationId="{203BFE90-1CFB-EC87-F0BD-55F3E5B4AA53}"/>
          </ac:picMkLst>
        </pc:picChg>
      </pc:sldChg>
      <pc:sldChg chg="addSp modSp mod">
        <pc:chgData name="Nguyen, Linh TT" userId="21533226-99a3-4277-8c51-e95331eb87c1" providerId="ADAL" clId="{4DE455F8-8F4B-4D99-AF1C-3E39084E7578}" dt="2022-07-18T06:35:01.995" v="89" actId="1036"/>
        <pc:sldMkLst>
          <pc:docMk/>
          <pc:sldMk cId="3962187887" sldId="4395"/>
        </pc:sldMkLst>
        <pc:spChg chg="mod">
          <ac:chgData name="Nguyen, Linh TT" userId="21533226-99a3-4277-8c51-e95331eb87c1" providerId="ADAL" clId="{4DE455F8-8F4B-4D99-AF1C-3E39084E7578}" dt="2022-07-18T06:34:48.298" v="76" actId="1076"/>
          <ac:spMkLst>
            <pc:docMk/>
            <pc:sldMk cId="3962187887" sldId="4395"/>
            <ac:spMk id="26" creationId="{9C96AA6A-8C8F-45D9-80A9-215CC5AA1FE5}"/>
          </ac:spMkLst>
        </pc:spChg>
        <pc:spChg chg="add mod">
          <ac:chgData name="Nguyen, Linh TT" userId="21533226-99a3-4277-8c51-e95331eb87c1" providerId="ADAL" clId="{4DE455F8-8F4B-4D99-AF1C-3E39084E7578}" dt="2022-07-18T06:34:57.700" v="81" actId="1036"/>
          <ac:spMkLst>
            <pc:docMk/>
            <pc:sldMk cId="3962187887" sldId="4395"/>
            <ac:spMk id="28" creationId="{DFD1878F-9DD8-8945-38A9-1AB9C5DCACE7}"/>
          </ac:spMkLst>
        </pc:spChg>
        <pc:spChg chg="add mod">
          <ac:chgData name="Nguyen, Linh TT" userId="21533226-99a3-4277-8c51-e95331eb87c1" providerId="ADAL" clId="{4DE455F8-8F4B-4D99-AF1C-3E39084E7578}" dt="2022-07-18T06:35:01.995" v="89" actId="1036"/>
          <ac:spMkLst>
            <pc:docMk/>
            <pc:sldMk cId="3962187887" sldId="4395"/>
            <ac:spMk id="29" creationId="{46A5AF7E-C9C0-E225-3E17-FE9D985C971F}"/>
          </ac:spMkLst>
        </pc:spChg>
        <pc:picChg chg="add mod">
          <ac:chgData name="Nguyen, Linh TT" userId="21533226-99a3-4277-8c51-e95331eb87c1" providerId="ADAL" clId="{4DE455F8-8F4B-4D99-AF1C-3E39084E7578}" dt="2022-06-02T09:33:56.844" v="46" actId="1076"/>
          <ac:picMkLst>
            <pc:docMk/>
            <pc:sldMk cId="3962187887" sldId="4395"/>
            <ac:picMk id="25" creationId="{E95BD813-86BE-7E39-EF6D-4A3658BFD0DE}"/>
          </ac:picMkLst>
        </pc:picChg>
        <pc:picChg chg="add mod">
          <ac:chgData name="Nguyen, Linh TT" userId="21533226-99a3-4277-8c51-e95331eb87c1" providerId="ADAL" clId="{4DE455F8-8F4B-4D99-AF1C-3E39084E7578}" dt="2022-06-02T09:33:59.756" v="47" actId="571"/>
          <ac:picMkLst>
            <pc:docMk/>
            <pc:sldMk cId="3962187887" sldId="4395"/>
            <ac:picMk id="27" creationId="{94740EE6-3E32-EEF9-6908-280CCEDFD36A}"/>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71659324522761E-2"/>
          <c:y val="0.14132553606237816"/>
          <c:w val="0.96945668135095453"/>
          <c:h val="0.80799220272904482"/>
        </c:manualLayout>
      </c:layout>
      <c:barChart>
        <c:barDir val="col"/>
        <c:grouping val="stacked"/>
        <c:varyColors val="0"/>
        <c:ser>
          <c:idx val="0"/>
          <c:order val="0"/>
          <c:spPr>
            <a:solidFill>
              <a:srgbClr val="0313A0"/>
            </a:solidFill>
            <a:ln>
              <a:noFill/>
            </a:ln>
          </c:spPr>
          <c:invertIfNegative val="0"/>
          <c:dLbls>
            <c:dLbl>
              <c:idx val="0"/>
              <c:layout>
                <c:manualLayout>
                  <c:x val="0"/>
                  <c:y val="-0.34210526315789475"/>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D74-406F-9140-AEF0A39A87D5}"/>
                </c:ext>
              </c:extLst>
            </c:dLbl>
            <c:dLbl>
              <c:idx val="1"/>
              <c:layout>
                <c:manualLayout>
                  <c:x val="0"/>
                  <c:y val="-0.3752436647173489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D74-406F-9140-AEF0A39A87D5}"/>
                </c:ext>
              </c:extLst>
            </c:dLbl>
            <c:dLbl>
              <c:idx val="2"/>
              <c:layout>
                <c:manualLayout>
                  <c:x val="0"/>
                  <c:y val="-0.40935672514619881"/>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74-406F-9140-AEF0A39A87D5}"/>
                </c:ext>
              </c:extLst>
            </c:dLbl>
            <c:dLbl>
              <c:idx val="3"/>
              <c:layout>
                <c:manualLayout>
                  <c:x val="0"/>
                  <c:y val="-0.44736842105263158"/>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D74-406F-9140-AEF0A39A87D5}"/>
                </c:ext>
              </c:extLst>
            </c:dLbl>
            <c:dLbl>
              <c:idx val="4"/>
              <c:layout>
                <c:manualLayout>
                  <c:x val="0"/>
                  <c:y val="-0.47660818713450293"/>
                </c:manualLayout>
              </c:layout>
              <c:numFmt formatCode="#,##0.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74-406F-9140-AEF0A39A87D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48</c:v>
                </c:pt>
                <c:pt idx="1">
                  <c:v>54</c:v>
                </c:pt>
                <c:pt idx="2">
                  <c:v>60</c:v>
                </c:pt>
                <c:pt idx="3">
                  <c:v>67</c:v>
                </c:pt>
                <c:pt idx="4">
                  <c:v>72</c:v>
                </c:pt>
              </c:numCache>
            </c:numRef>
          </c:val>
          <c:extLst>
            <c:ext xmlns:c16="http://schemas.microsoft.com/office/drawing/2014/chart" uri="{C3380CC4-5D6E-409C-BE32-E72D297353CC}">
              <c16:uniqueId val="{00000005-2D74-406F-9140-AEF0A39A87D5}"/>
            </c:ext>
          </c:extLst>
        </c:ser>
        <c:dLbls>
          <c:showLegendKey val="0"/>
          <c:showVal val="0"/>
          <c:showCatName val="0"/>
          <c:showSerName val="0"/>
          <c:showPercent val="0"/>
          <c:showBubbleSize val="0"/>
        </c:dLbls>
        <c:gapWidth val="80"/>
        <c:overlap val="100"/>
        <c:axId val="1221468863"/>
        <c:axId val="1"/>
      </c:barChart>
      <c:catAx>
        <c:axId val="122146886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72"/>
          <c:min val="0"/>
        </c:scaling>
        <c:delete val="1"/>
        <c:axPos val="l"/>
        <c:numFmt formatCode="General" sourceLinked="1"/>
        <c:majorTickMark val="out"/>
        <c:minorTickMark val="none"/>
        <c:tickLblPos val="nextTo"/>
        <c:crossAx val="1221468863"/>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32567049808429E-2"/>
          <c:y val="6.1757719714964368E-2"/>
          <c:w val="0.96934865900383138"/>
          <c:h val="0.87648456057007129"/>
        </c:manualLayout>
      </c:layout>
      <c:barChart>
        <c:barDir val="col"/>
        <c:grouping val="stacked"/>
        <c:varyColors val="0"/>
        <c:ser>
          <c:idx val="0"/>
          <c:order val="0"/>
          <c:spPr>
            <a:solidFill>
              <a:srgbClr val="6DC5FE"/>
            </a:solidFill>
            <a:ln>
              <a:noFill/>
            </a:ln>
          </c:spPr>
          <c:invertIfNegative val="0"/>
          <c:val>
            <c:numRef>
              <c:f>Sheet1!$A$1:$E$1</c:f>
              <c:numCache>
                <c:formatCode>General</c:formatCode>
                <c:ptCount val="5"/>
                <c:pt idx="0">
                  <c:v>12478000</c:v>
                </c:pt>
                <c:pt idx="1">
                  <c:v>13850580.000000002</c:v>
                </c:pt>
                <c:pt idx="2">
                  <c:v>16066672.800000001</c:v>
                </c:pt>
                <c:pt idx="3">
                  <c:v>18637340.447999999</c:v>
                </c:pt>
                <c:pt idx="4">
                  <c:v>21619314.919679996</c:v>
                </c:pt>
              </c:numCache>
            </c:numRef>
          </c:val>
          <c:extLst>
            <c:ext xmlns:c16="http://schemas.microsoft.com/office/drawing/2014/chart" uri="{C3380CC4-5D6E-409C-BE32-E72D297353CC}">
              <c16:uniqueId val="{00000000-F947-470D-B564-85D70EDC3E12}"/>
            </c:ext>
          </c:extLst>
        </c:ser>
        <c:dLbls>
          <c:showLegendKey val="0"/>
          <c:showVal val="0"/>
          <c:showCatName val="0"/>
          <c:showSerName val="0"/>
          <c:showPercent val="0"/>
          <c:showBubbleSize val="0"/>
        </c:dLbls>
        <c:gapWidth val="80"/>
        <c:overlap val="100"/>
        <c:axId val="380106928"/>
        <c:axId val="1"/>
      </c:barChart>
      <c:catAx>
        <c:axId val="38010692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21619314.919679996"/>
          <c:min val="0"/>
        </c:scaling>
        <c:delete val="1"/>
        <c:axPos val="l"/>
        <c:numFmt formatCode="General" sourceLinked="1"/>
        <c:majorTickMark val="out"/>
        <c:minorTickMark val="none"/>
        <c:tickLblPos val="nextTo"/>
        <c:crossAx val="38010692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42062275724863"/>
          <c:y val="0.15454010168479862"/>
          <c:w val="0.67179437650982776"/>
          <c:h val="0.74650945822776638"/>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outerShdw blurRad="50800" dist="50800" dir="5400000" sx="3000" sy="3000" algn="ctr" rotWithShape="0">
                  <a:srgbClr val="000000">
                    <a:alpha val="43137"/>
                  </a:srgbClr>
                </a:out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2AEF-4BDD-89AB-C9BA858B32C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AEF-4BDD-89AB-C9BA858B32C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AEF-4BDD-89AB-C9BA858B32C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AEF-4BDD-89AB-C9BA858B32C0}"/>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AEF-4BDD-89AB-C9BA858B32C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EPS</c:v>
                </c:pt>
                <c:pt idx="1">
                  <c:v>PU</c:v>
                </c:pt>
                <c:pt idx="2">
                  <c:v>PIR</c:v>
                </c:pt>
                <c:pt idx="3">
                  <c:v>Mineral Wool</c:v>
                </c:pt>
                <c:pt idx="4">
                  <c:v>Other</c:v>
                </c:pt>
              </c:strCache>
            </c:strRef>
          </c:cat>
          <c:val>
            <c:numRef>
              <c:f>Sheet1!$B$2:$B$6</c:f>
              <c:numCache>
                <c:formatCode>0%</c:formatCode>
                <c:ptCount val="5"/>
                <c:pt idx="0">
                  <c:v>0.44738343087437493</c:v>
                </c:pt>
                <c:pt idx="1">
                  <c:v>0.28750901887622515</c:v>
                </c:pt>
                <c:pt idx="2">
                  <c:v>5.7170096847929827E-2</c:v>
                </c:pt>
                <c:pt idx="3">
                  <c:v>0.10265292139390551</c:v>
                </c:pt>
                <c:pt idx="4">
                  <c:v>0.10528453200756457</c:v>
                </c:pt>
              </c:numCache>
            </c:numRef>
          </c:val>
          <c:extLst>
            <c:ext xmlns:c16="http://schemas.microsoft.com/office/drawing/2014/chart" uri="{C3380CC4-5D6E-409C-BE32-E72D297353CC}">
              <c16:uniqueId val="{0000000A-2AEF-4BDD-89AB-C9BA858B32C0}"/>
            </c:ext>
          </c:extLst>
        </c:ser>
        <c:dLbls>
          <c:showLegendKey val="0"/>
          <c:showVal val="0"/>
          <c:showCatName val="0"/>
          <c:showSerName val="0"/>
          <c:showPercent val="1"/>
          <c:showBubbleSize val="0"/>
          <c:showLeaderLines val="1"/>
        </c:dLbls>
        <c:firstSliceAng val="0"/>
        <c:holeSize val="45"/>
      </c:doughnutChart>
      <c:spPr>
        <a:noFill/>
        <a:ln>
          <a:noFill/>
        </a:ln>
        <a:effectLst/>
      </c:spPr>
    </c:plotArea>
    <c:legend>
      <c:legendPos val="b"/>
      <c:layout>
        <c:manualLayout>
          <c:xMode val="edge"/>
          <c:yMode val="edge"/>
          <c:x val="0.17167805899535044"/>
          <c:y val="0.93180699447197202"/>
          <c:w val="0.67283343914048899"/>
          <c:h val="6.8193005528027956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E7C"/>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42062275724863"/>
          <c:y val="0.15454010168479862"/>
          <c:w val="0.67179437650982776"/>
          <c:h val="0.74650945822776638"/>
        </c:manualLayout>
      </c:layout>
      <c:doughnutChart>
        <c:varyColors val="1"/>
        <c:ser>
          <c:idx val="0"/>
          <c:order val="0"/>
          <c:tx>
            <c:strRef>
              <c:f>Sheet1!$B$1</c:f>
              <c:strCache>
                <c:ptCount val="1"/>
                <c:pt idx="0">
                  <c:v>Sales</c:v>
                </c:pt>
              </c:strCache>
            </c:strRef>
          </c:tx>
          <c:dPt>
            <c:idx val="0"/>
            <c:bubble3D val="0"/>
            <c:spPr>
              <a:solidFill>
                <a:schemeClr val="accent1"/>
              </a:solidFill>
              <a:ln>
                <a:noFill/>
              </a:ln>
              <a:effectLst>
                <a:outerShdw blurRad="50800" dist="50800" dir="5400000" sx="3000" sy="3000" algn="ctr" rotWithShape="0">
                  <a:srgbClr val="000000">
                    <a:alpha val="43137"/>
                  </a:srgbClr>
                </a:outerShdw>
              </a:effectLst>
              <a:scene3d>
                <a:camera prst="orthographicFront"/>
                <a:lightRig rig="brightRoom" dir="t"/>
              </a:scene3d>
              <a:sp3d prstMaterial="flat">
                <a:bevelT w="0" h="0" prst="angle"/>
                <a:contourClr>
                  <a:srgbClr val="000000"/>
                </a:contourClr>
              </a:sp3d>
            </c:spPr>
            <c:extLst>
              <c:ext xmlns:c16="http://schemas.microsoft.com/office/drawing/2014/chart" uri="{C3380CC4-5D6E-409C-BE32-E72D297353CC}">
                <c16:uniqueId val="{00000001-6362-460F-819C-63C9592A29E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362-460F-819C-63C9592A29E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362-460F-819C-63C9592A29E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362-460F-819C-63C9592A29EA}"/>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6362-460F-819C-63C9592A29E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EPS</c:v>
                </c:pt>
                <c:pt idx="1">
                  <c:v>PU</c:v>
                </c:pt>
                <c:pt idx="2">
                  <c:v>PIR</c:v>
                </c:pt>
                <c:pt idx="3">
                  <c:v>Mineral Wool</c:v>
                </c:pt>
                <c:pt idx="4">
                  <c:v>Other</c:v>
                </c:pt>
              </c:strCache>
            </c:strRef>
          </c:cat>
          <c:val>
            <c:numRef>
              <c:f>Sheet1!$B$2:$B$6</c:f>
              <c:numCache>
                <c:formatCode>0%</c:formatCode>
                <c:ptCount val="5"/>
                <c:pt idx="0">
                  <c:v>0.43970317132235498</c:v>
                </c:pt>
                <c:pt idx="1">
                  <c:v>0.280137356417967</c:v>
                </c:pt>
                <c:pt idx="2">
                  <c:v>9.2769405611567199E-2</c:v>
                </c:pt>
                <c:pt idx="3">
                  <c:v>0.12844801133289582</c:v>
                </c:pt>
                <c:pt idx="4">
                  <c:v>5.8942055315214875E-2</c:v>
                </c:pt>
              </c:numCache>
            </c:numRef>
          </c:val>
          <c:extLst>
            <c:ext xmlns:c16="http://schemas.microsoft.com/office/drawing/2014/chart" uri="{C3380CC4-5D6E-409C-BE32-E72D297353CC}">
              <c16:uniqueId val="{0000000A-6362-460F-819C-63C9592A29EA}"/>
            </c:ext>
          </c:extLst>
        </c:ser>
        <c:dLbls>
          <c:showLegendKey val="0"/>
          <c:showVal val="0"/>
          <c:showCatName val="0"/>
          <c:showSerName val="0"/>
          <c:showPercent val="1"/>
          <c:showBubbleSize val="0"/>
          <c:showLeaderLines val="1"/>
        </c:dLbls>
        <c:firstSliceAng val="0"/>
        <c:holeSize val="45"/>
      </c:doughnutChart>
      <c:spPr>
        <a:noFill/>
        <a:ln>
          <a:noFill/>
        </a:ln>
        <a:effectLst/>
      </c:spPr>
    </c:plotArea>
    <c:legend>
      <c:legendPos val="b"/>
      <c:layout>
        <c:manualLayout>
          <c:xMode val="edge"/>
          <c:yMode val="edge"/>
          <c:x val="0.13814248721226172"/>
          <c:y val="0.93180699447197202"/>
          <c:w val="0.71795629248315407"/>
          <c:h val="6.8193005528027956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E7C"/>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17T04:43:32.289" idx="1">
    <p:pos x="6463" y="1482"/>
    <p:text>CHị đang lấy cái hình cùa SUMO Antifading, ép cho lớp mạ AM80 nó nhỏ hơn lớp mạ min95 rồi, nhưng nhờ Như kêu agency chỉnh phần màu Tím Mg2Si nó lấn lấn lên cao 1 chút nhé (tham khảo hình retail INOK 450 vs INOX 439</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18T07:24:34.125" idx="4">
    <p:pos x="6630" y="832"/>
    <p:text>Chị đang lấy hình phơi mẫu đang dùng cho ZACS INOK 439 (mẫu phơi thực tế là AM75). Retail chỉ dùng phơi mẫu thự tế vì sales message mình khác hoàn toàn với đối thủ vì luôn phơi mẫu thực tế trước khi cam kết bảo hành.</p:text>
    <p:extLst>
      <p:ext uri="{C676402C-5697-4E1C-873F-D02D1690AC5C}">
        <p15:threadingInfo xmlns:p15="http://schemas.microsoft.com/office/powerpoint/2012/main" timeZoneBias="-420"/>
      </p:ext>
    </p:extLst>
  </p:cm>
  <p:cm authorId="1" dt="2021-11-18T07:27:54.369" idx="5">
    <p:pos x="6630" y="928"/>
    <p:text>CHị có thêm 1 slide phun sương muối bên dưới, consider có dùng thêm không nhé</p:text>
    <p:extLst>
      <p:ext uri="{C676402C-5697-4E1C-873F-D02D1690AC5C}">
        <p15:threadingInfo xmlns:p15="http://schemas.microsoft.com/office/powerpoint/2012/main" timeZoneBias="-420">
          <p15:parentCm authorId="1"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17T04:53:40.003" idx="2">
    <p:pos x="6575" y="2163"/>
    <p:text>Thép nền mạ CN 4 lớp. Như chỉnh cái hìn trong brochure nha</p:text>
    <p:extLst>
      <p:ext uri="{C676402C-5697-4E1C-873F-D02D1690AC5C}">
        <p15:threadingInfo xmlns:p15="http://schemas.microsoft.com/office/powerpoint/2012/main" timeZoneBias="-420"/>
      </p:ext>
    </p:extLst>
  </p:cm>
</p:cmLst>
</file>

<file path=ppt/drawings/drawing1.xml><?xml version="1.0" encoding="utf-8"?>
<c:userShapes xmlns:c="http://schemas.openxmlformats.org/drawingml/2006/chart">
  <cdr:relSizeAnchor xmlns:cdr="http://schemas.openxmlformats.org/drawingml/2006/chartDrawing">
    <cdr:from>
      <cdr:x>0.36102</cdr:x>
      <cdr:y>0.43189</cdr:y>
    </cdr:from>
    <cdr:to>
      <cdr:x>0.61663</cdr:x>
      <cdr:y>0.59341</cdr:y>
    </cdr:to>
    <cdr:sp macro="" textlink="">
      <cdr:nvSpPr>
        <cdr:cNvPr id="2" name="TextBox 1">
          <a:extLst xmlns:a="http://schemas.openxmlformats.org/drawingml/2006/main">
            <a:ext uri="{FF2B5EF4-FFF2-40B4-BE49-F238E27FC236}">
              <a16:creationId xmlns:a16="http://schemas.microsoft.com/office/drawing/2014/main" id="{828A63AA-C0B6-48F9-8886-CEFB9377B2A4}"/>
            </a:ext>
          </a:extLst>
        </cdr:cNvPr>
        <cdr:cNvSpPr txBox="1"/>
      </cdr:nvSpPr>
      <cdr:spPr>
        <a:xfrm xmlns:a="http://schemas.openxmlformats.org/drawingml/2006/main">
          <a:off x="1699213" y="1646004"/>
          <a:ext cx="1203049" cy="615553"/>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marL="4763" algn="ctr"/>
          <a:r>
            <a:rPr lang="en-US" sz="1200" b="1" dirty="0"/>
            <a:t>Total: </a:t>
          </a:r>
        </a:p>
        <a:p xmlns:a="http://schemas.openxmlformats.org/drawingml/2006/main">
          <a:pPr marL="4763" algn="ctr"/>
          <a:r>
            <a:rPr lang="en-US" sz="1200" b="1" dirty="0"/>
            <a:t>12.5 Mil. Sqm</a:t>
          </a:r>
        </a:p>
        <a:p xmlns:a="http://schemas.openxmlformats.org/drawingml/2006/main">
          <a:pPr marL="4763" algn="ctr"/>
          <a:r>
            <a:rPr lang="en-US" sz="1600" dirty="0"/>
            <a:t>≈ 87K Ton</a:t>
          </a:r>
          <a:endParaRPr lang="en-US"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0.36262</cdr:x>
      <cdr:y>0.42579</cdr:y>
    </cdr:from>
    <cdr:to>
      <cdr:x>0.62751</cdr:x>
      <cdr:y>0.65998</cdr:y>
    </cdr:to>
    <cdr:sp macro="" textlink="">
      <cdr:nvSpPr>
        <cdr:cNvPr id="2" name="TextBox 1">
          <a:extLst xmlns:a="http://schemas.openxmlformats.org/drawingml/2006/main">
            <a:ext uri="{FF2B5EF4-FFF2-40B4-BE49-F238E27FC236}">
              <a16:creationId xmlns:a16="http://schemas.microsoft.com/office/drawing/2014/main" id="{1B975361-08A0-4EF9-9AF6-3D32CFB1C934}"/>
            </a:ext>
          </a:extLst>
        </cdr:cNvPr>
        <cdr:cNvSpPr txBox="1"/>
      </cdr:nvSpPr>
      <cdr:spPr>
        <a:xfrm xmlns:a="http://schemas.openxmlformats.org/drawingml/2006/main">
          <a:off x="1599461" y="1622731"/>
          <a:ext cx="1168399" cy="892552"/>
        </a:xfrm>
        <a:prstGeom xmlns:a="http://schemas.openxmlformats.org/drawingml/2006/main" prst="rect">
          <a:avLst/>
        </a:prstGeom>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marL="4763" algn="ctr"/>
          <a:r>
            <a:rPr lang="en-US" sz="1400" b="1" dirty="0"/>
            <a:t>Total:  </a:t>
          </a:r>
        </a:p>
        <a:p xmlns:a="http://schemas.openxmlformats.org/drawingml/2006/main">
          <a:pPr marL="4763" algn="ctr"/>
          <a:r>
            <a:rPr lang="en-US" sz="1400" b="1" dirty="0"/>
            <a:t>21.6 Mil. Sqm</a:t>
          </a:r>
        </a:p>
        <a:p xmlns:a="http://schemas.openxmlformats.org/drawingml/2006/main">
          <a:pPr marL="4763" algn="ctr"/>
          <a:r>
            <a:rPr lang="en-US" sz="1600" dirty="0"/>
            <a:t>≈ 151K Ton</a:t>
          </a:r>
          <a:endParaRPr lang="en-US" sz="1200" b="1" dirty="0"/>
        </a:p>
        <a:p xmlns:a="http://schemas.openxmlformats.org/drawingml/2006/main">
          <a:pPr marL="4763" algn="ctr"/>
          <a:endParaRPr lang="en-US"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7DAD44-171C-B64E-B872-56D3398EBCB6}"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B9F1F-955E-0F40-A196-9ECCB0FFCB5C}" type="slidenum">
              <a:rPr lang="en-US" smtClean="0"/>
              <a:t>‹#›</a:t>
            </a:fld>
            <a:endParaRPr lang="en-US"/>
          </a:p>
        </p:txBody>
      </p:sp>
    </p:spTree>
    <p:extLst>
      <p:ext uri="{BB962C8B-B14F-4D97-AF65-F5344CB8AC3E}">
        <p14:creationId xmlns:p14="http://schemas.microsoft.com/office/powerpoint/2010/main" val="589025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Significant increase of BlueScope’s addressable market is supported  by increasing demand of Sandwich Panel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BB9F1F-955E-0F40-A196-9ECCB0FFCB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98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t>Significant increase of BlueScope’s addressable market is supported  by increasing demand of high-tier materials (glass- and rockwool)</a:t>
            </a:r>
          </a:p>
          <a:p>
            <a:pPr marL="285750" marR="0" indent="-28575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200" kern="1200" baseline="0">
                <a:solidFill>
                  <a:srgbClr val="000000"/>
                </a:solidFill>
                <a:latin typeface="Calibri" panose="020F0502020204030204" pitchFamily="34" charset="0"/>
                <a:ea typeface="+mn-ea"/>
                <a:cs typeface="Calibri" panose="020F0502020204030204" pitchFamily="34" charset="0"/>
              </a:rPr>
              <a:t>Demand of fire-retardant materials is increasing in recent years. </a:t>
            </a:r>
            <a:endParaRPr lang="en-US" sz="1200" b="1" kern="1200">
              <a:solidFill>
                <a:schemeClr val="accent1"/>
              </a:solidFill>
              <a:latin typeface="Calibri" panose="020F0502020204030204" pitchFamily="34" charset="0"/>
              <a:ea typeface="+mn-ea"/>
              <a:cs typeface="Calibri" panose="020F0502020204030204" pitchFamily="34" charset="0"/>
            </a:endParaRPr>
          </a:p>
          <a:p>
            <a:pPr marL="285750" marR="0" indent="-28575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200" kern="1200" baseline="0">
                <a:solidFill>
                  <a:srgbClr val="000000"/>
                </a:solidFill>
                <a:latin typeface="Calibri" panose="020F0502020204030204" pitchFamily="34" charset="0"/>
                <a:ea typeface="+mn-ea"/>
                <a:cs typeface="Calibri" panose="020F0502020204030204" pitchFamily="34" charset="0"/>
              </a:rPr>
              <a:t>Fire resistance is particularly important amongst Korean investors. For instance, all of Samsung’s manufacturing plants use fire-retardant material and Samsung also encourages its vendors to follow this standard. </a:t>
            </a:r>
            <a:r>
              <a:rPr lang="en-US" sz="1200" b="1" kern="1200">
                <a:solidFill>
                  <a:schemeClr val="accent1"/>
                </a:solidFill>
                <a:latin typeface="Calibri" panose="020F0502020204030204" pitchFamily="34" charset="0"/>
                <a:ea typeface="+mn-ea"/>
                <a:cs typeface="Calibri" panose="020F0502020204030204" pitchFamily="34" charset="0"/>
              </a:rPr>
              <a:t>Glass wool is the most favored sandwich panel products amongst Korean companies</a:t>
            </a:r>
            <a:r>
              <a:rPr lang="en-US" sz="1200" kern="1200" baseline="0">
                <a:solidFill>
                  <a:srgbClr val="000000"/>
                </a:solidFill>
                <a:latin typeface="Calibri" panose="020F0502020204030204" pitchFamily="34" charset="0"/>
                <a:ea typeface="+mn-ea"/>
                <a:cs typeface="Calibri" panose="020F0502020204030204" pitchFamily="34" charset="0"/>
              </a:rPr>
              <a:t>, due to this requirement.</a:t>
            </a:r>
          </a:p>
          <a:p>
            <a:pPr marL="285750" marR="0" indent="-285750" algn="l" defTabSz="914400" rtl="0" eaLnBrk="1" fontAlgn="auto" latinLnBrk="0" hangingPunct="1">
              <a:lnSpc>
                <a:spcPct val="100000"/>
              </a:lnSpc>
              <a:spcBef>
                <a:spcPts val="100"/>
              </a:spcBef>
              <a:spcAft>
                <a:spcPts val="100"/>
              </a:spcAft>
              <a:buClrTx/>
              <a:buSzTx/>
              <a:buFont typeface="Arial" panose="020B0604020202020204" pitchFamily="34" charset="0"/>
              <a:buChar char="•"/>
              <a:tabLst/>
              <a:defRPr/>
            </a:pPr>
            <a:r>
              <a:rPr lang="en-US" sz="1200" kern="1200" baseline="0">
                <a:solidFill>
                  <a:srgbClr val="000000"/>
                </a:solidFill>
                <a:latin typeface="Calibri" panose="020F0502020204030204" pitchFamily="34" charset="0"/>
                <a:ea typeface="+mn-ea"/>
                <a:cs typeface="Calibri" panose="020F0502020204030204" pitchFamily="34" charset="0"/>
              </a:rPr>
              <a:t>PIR decrease in share 3%, strongly growth by volume, which follow by the rise of total sandwich panel market</a:t>
            </a:r>
          </a:p>
          <a:p>
            <a:endParaRPr lang="en-US" sz="1200"/>
          </a:p>
          <a:p>
            <a:pPr eaLnBrk="1" hangingPunct="1">
              <a:lnSpc>
                <a:spcPct val="90000"/>
              </a:lnSpc>
              <a:spcBef>
                <a:spcPct val="10000"/>
              </a:spcBef>
              <a:defRPr/>
            </a:pPr>
            <a:endParaRPr lang="en-US" sz="1050">
              <a:solidFill>
                <a:srgbClr val="0B0E58"/>
              </a:solidFill>
            </a:endParaRPr>
          </a:p>
          <a:p>
            <a:endParaRPr lang="en-US"/>
          </a:p>
          <a:p>
            <a:endParaRPr lang="en-US"/>
          </a:p>
        </p:txBody>
      </p:sp>
      <p:sp>
        <p:nvSpPr>
          <p:cNvPr id="4" name="Slide Number Placeholder 3"/>
          <p:cNvSpPr>
            <a:spLocks noGrp="1"/>
          </p:cNvSpPr>
          <p:nvPr>
            <p:ph type="sldNum" sz="quarter" idx="5"/>
          </p:nvPr>
        </p:nvSpPr>
        <p:spPr/>
        <p:txBody>
          <a:bodyPr/>
          <a:lstStyle/>
          <a:p>
            <a:fld id="{3EBB9F1F-955E-0F40-A196-9ECCB0FFCB5C}" type="slidenum">
              <a:rPr lang="en-US" smtClean="0"/>
              <a:t>3</a:t>
            </a:fld>
            <a:endParaRPr lang="en-US"/>
          </a:p>
        </p:txBody>
      </p:sp>
    </p:spTree>
    <p:extLst>
      <p:ext uri="{BB962C8B-B14F-4D97-AF65-F5344CB8AC3E}">
        <p14:creationId xmlns:p14="http://schemas.microsoft.com/office/powerpoint/2010/main" val="220245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err="1"/>
              <a:t>Các</a:t>
            </a:r>
            <a:r>
              <a:rPr lang="en-US"/>
              <a:t> </a:t>
            </a:r>
            <a:r>
              <a:rPr lang="en-US" err="1"/>
              <a:t>lý</a:t>
            </a:r>
            <a:r>
              <a:rPr lang="en-US"/>
              <a:t> do </a:t>
            </a:r>
            <a:r>
              <a:rPr lang="en-US" err="1"/>
              <a:t>khác</a:t>
            </a:r>
            <a:r>
              <a:rPr lang="en-US"/>
              <a:t>: </a:t>
            </a:r>
          </a:p>
          <a:p>
            <a:pPr marL="171450" indent="-171450">
              <a:buFontTx/>
              <a:buChar char="-"/>
            </a:pPr>
            <a:r>
              <a:rPr lang="en-US"/>
              <a:t>Xu h</a:t>
            </a:r>
            <a:r>
              <a:rPr lang="vi-VN"/>
              <a:t>ư</a:t>
            </a:r>
            <a:r>
              <a:rPr lang="en-US" err="1"/>
              <a:t>ớng</a:t>
            </a:r>
            <a:r>
              <a:rPr lang="en-US"/>
              <a:t> </a:t>
            </a:r>
            <a:r>
              <a:rPr lang="en-US" err="1"/>
              <a:t>sử</a:t>
            </a:r>
            <a:r>
              <a:rPr lang="en-US"/>
              <a:t> </a:t>
            </a:r>
            <a:r>
              <a:rPr lang="en-US" err="1"/>
              <a:t>dụng</a:t>
            </a:r>
            <a:r>
              <a:rPr lang="en-US"/>
              <a:t> </a:t>
            </a:r>
            <a:r>
              <a:rPr lang="en-US" err="1"/>
              <a:t>vật</a:t>
            </a:r>
            <a:r>
              <a:rPr lang="en-US"/>
              <a:t> </a:t>
            </a:r>
            <a:r>
              <a:rPr lang="en-US" err="1"/>
              <a:t>liệu</a:t>
            </a:r>
            <a:r>
              <a:rPr lang="en-US"/>
              <a:t> </a:t>
            </a:r>
            <a:r>
              <a:rPr lang="en-US" err="1"/>
              <a:t>không</a:t>
            </a:r>
            <a:r>
              <a:rPr lang="en-US"/>
              <a:t> </a:t>
            </a:r>
            <a:r>
              <a:rPr lang="en-US" err="1"/>
              <a:t>nung</a:t>
            </a:r>
            <a:r>
              <a:rPr lang="en-US"/>
              <a:t> </a:t>
            </a:r>
            <a:r>
              <a:rPr lang="en-US" err="1"/>
              <a:t>và</a:t>
            </a:r>
            <a:r>
              <a:rPr lang="en-US"/>
              <a:t> </a:t>
            </a:r>
            <a:r>
              <a:rPr lang="en-US" err="1"/>
              <a:t>sử</a:t>
            </a:r>
            <a:r>
              <a:rPr lang="en-US"/>
              <a:t> </a:t>
            </a:r>
            <a:r>
              <a:rPr lang="en-US" err="1"/>
              <a:t>dụng</a:t>
            </a:r>
            <a:r>
              <a:rPr lang="en-US"/>
              <a:t> </a:t>
            </a:r>
            <a:r>
              <a:rPr lang="en-US" err="1"/>
              <a:t>năng</a:t>
            </a:r>
            <a:r>
              <a:rPr lang="en-US"/>
              <a:t> l</a:t>
            </a:r>
            <a:r>
              <a:rPr lang="vi-VN"/>
              <a:t>ư</a:t>
            </a:r>
            <a:r>
              <a:rPr lang="en-US" err="1"/>
              <a:t>ợng</a:t>
            </a:r>
            <a:r>
              <a:rPr lang="en-US"/>
              <a:t> </a:t>
            </a:r>
            <a:r>
              <a:rPr lang="en-US" err="1"/>
              <a:t>hiệu</a:t>
            </a:r>
            <a:r>
              <a:rPr lang="en-US"/>
              <a:t> </a:t>
            </a:r>
            <a:r>
              <a:rPr lang="en-US" err="1"/>
              <a:t>quả</a:t>
            </a:r>
            <a:r>
              <a:rPr lang="en-US"/>
              <a:t> </a:t>
            </a:r>
          </a:p>
          <a:p>
            <a:pPr marL="171450" indent="-171450">
              <a:buFontTx/>
              <a:buChar char="-"/>
            </a:pPr>
            <a:r>
              <a:rPr lang="en-US"/>
              <a:t>Thi </a:t>
            </a:r>
            <a:r>
              <a:rPr lang="en-US" err="1"/>
              <a:t>công</a:t>
            </a:r>
            <a:r>
              <a:rPr lang="en-US"/>
              <a:t> </a:t>
            </a:r>
            <a:r>
              <a:rPr lang="en-US" err="1"/>
              <a:t>nhanh</a:t>
            </a:r>
            <a:r>
              <a:rPr lang="en-US"/>
              <a:t> </a:t>
            </a:r>
          </a:p>
          <a:p>
            <a:pPr marL="0" indent="0">
              <a:buFontTx/>
              <a:buNone/>
            </a:pPr>
            <a:r>
              <a:rPr lang="en-US" err="1"/>
              <a:t>Thẩm</a:t>
            </a:r>
            <a:r>
              <a:rPr lang="en-US"/>
              <a:t> </a:t>
            </a:r>
            <a:r>
              <a:rPr lang="en-US" err="1"/>
              <a:t>mỹ</a:t>
            </a:r>
            <a:r>
              <a:rPr lang="en-US"/>
              <a:t>: </a:t>
            </a:r>
            <a:r>
              <a:rPr lang="en-US" err="1"/>
              <a:t>Bề</a:t>
            </a:r>
            <a:r>
              <a:rPr lang="en-US"/>
              <a:t> </a:t>
            </a:r>
            <a:r>
              <a:rPr lang="en-US" err="1"/>
              <a:t>mặt</a:t>
            </a:r>
            <a:r>
              <a:rPr lang="en-US"/>
              <a:t> </a:t>
            </a:r>
            <a:r>
              <a:rPr lang="en-US" err="1"/>
              <a:t>phẳng</a:t>
            </a:r>
            <a:r>
              <a:rPr lang="en-US"/>
              <a:t> -&gt; </a:t>
            </a:r>
            <a:r>
              <a:rPr lang="en-US" err="1"/>
              <a:t>Đến</a:t>
            </a:r>
            <a:r>
              <a:rPr lang="en-US"/>
              <a:t> </a:t>
            </a:r>
            <a:r>
              <a:rPr lang="en-US" err="1"/>
              <a:t>từ</a:t>
            </a:r>
            <a:r>
              <a:rPr lang="en-US"/>
              <a:t> </a:t>
            </a:r>
            <a:r>
              <a:rPr lang="en-US" err="1"/>
              <a:t>độ</a:t>
            </a:r>
            <a:r>
              <a:rPr lang="en-US"/>
              <a:t> </a:t>
            </a:r>
            <a:r>
              <a:rPr lang="en-US" err="1"/>
              <a:t>bám</a:t>
            </a:r>
            <a:r>
              <a:rPr lang="en-US"/>
              <a:t> </a:t>
            </a:r>
            <a:r>
              <a:rPr lang="en-US" err="1"/>
              <a:t>dính</a:t>
            </a:r>
            <a:r>
              <a:rPr lang="en-US"/>
              <a:t> </a:t>
            </a:r>
            <a:r>
              <a:rPr lang="en-US" err="1"/>
              <a:t>của</a:t>
            </a:r>
            <a:r>
              <a:rPr lang="en-US"/>
              <a:t> </a:t>
            </a:r>
            <a:r>
              <a:rPr lang="en-US" err="1"/>
              <a:t>lớp</a:t>
            </a:r>
            <a:r>
              <a:rPr lang="en-US"/>
              <a:t> </a:t>
            </a:r>
            <a:r>
              <a:rPr lang="en-US" err="1"/>
              <a:t>cách</a:t>
            </a:r>
            <a:r>
              <a:rPr lang="en-US"/>
              <a:t> </a:t>
            </a:r>
            <a:r>
              <a:rPr lang="en-US" err="1"/>
              <a:t>nhiệt</a:t>
            </a:r>
            <a:r>
              <a:rPr lang="en-US"/>
              <a:t> </a:t>
            </a:r>
            <a:r>
              <a:rPr lang="en-US" err="1"/>
              <a:t>lên</a:t>
            </a:r>
            <a:r>
              <a:rPr lang="en-US"/>
              <a:t> </a:t>
            </a:r>
            <a:r>
              <a:rPr lang="en-US" err="1"/>
              <a:t>lớp</a:t>
            </a:r>
            <a:r>
              <a:rPr lang="en-US"/>
              <a:t> </a:t>
            </a:r>
            <a:r>
              <a:rPr lang="en-US" err="1"/>
              <a:t>tôn</a:t>
            </a:r>
            <a:r>
              <a:rPr lang="en-US"/>
              <a:t> 2 </a:t>
            </a:r>
            <a:r>
              <a:rPr lang="en-US" err="1"/>
              <a:t>bên</a:t>
            </a:r>
            <a:r>
              <a:rPr lang="en-US"/>
              <a:t>. </a:t>
            </a:r>
            <a:r>
              <a:rPr lang="en-US" err="1"/>
              <a:t>Tạo</a:t>
            </a:r>
            <a:r>
              <a:rPr lang="en-US"/>
              <a:t> </a:t>
            </a:r>
            <a:r>
              <a:rPr lang="en-US" err="1"/>
              <a:t>bề</a:t>
            </a:r>
            <a:r>
              <a:rPr lang="en-US"/>
              <a:t> </a:t>
            </a:r>
            <a:r>
              <a:rPr lang="en-US" err="1"/>
              <a:t>mặt</a:t>
            </a:r>
            <a:r>
              <a:rPr lang="en-US"/>
              <a:t> </a:t>
            </a:r>
            <a:r>
              <a:rPr lang="en-US" err="1"/>
              <a:t>phẳng</a:t>
            </a:r>
            <a:r>
              <a:rPr lang="en-US"/>
              <a:t> </a:t>
            </a:r>
            <a:r>
              <a:rPr lang="en-US" err="1"/>
              <a:t>đồng</a:t>
            </a:r>
            <a:r>
              <a:rPr lang="en-US"/>
              <a:t> </a:t>
            </a:r>
            <a:r>
              <a:rPr lang="en-US" err="1"/>
              <a:t>đều</a:t>
            </a:r>
            <a:r>
              <a:rPr lang="en-US"/>
              <a:t>. </a:t>
            </a:r>
          </a:p>
          <a:p>
            <a:pPr marL="0" indent="0">
              <a:buFontTx/>
              <a:buNone/>
            </a:pPr>
            <a:endParaRPr lang="en-US"/>
          </a:p>
        </p:txBody>
      </p:sp>
      <p:sp>
        <p:nvSpPr>
          <p:cNvPr id="4" name="Slide Number Placeholder 3"/>
          <p:cNvSpPr>
            <a:spLocks noGrp="1"/>
          </p:cNvSpPr>
          <p:nvPr>
            <p:ph type="sldNum" sz="quarter" idx="5"/>
          </p:nvPr>
        </p:nvSpPr>
        <p:spPr/>
        <p:txBody>
          <a:bodyPr/>
          <a:lstStyle/>
          <a:p>
            <a:fld id="{3EBB9F1F-955E-0F40-A196-9ECCB0FFCB5C}" type="slidenum">
              <a:rPr lang="en-US" smtClean="0"/>
              <a:t>4</a:t>
            </a:fld>
            <a:endParaRPr lang="en-US"/>
          </a:p>
        </p:txBody>
      </p:sp>
    </p:spTree>
    <p:extLst>
      <p:ext uri="{BB962C8B-B14F-4D97-AF65-F5344CB8AC3E}">
        <p14:creationId xmlns:p14="http://schemas.microsoft.com/office/powerpoint/2010/main" val="246493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B9F1F-955E-0F40-A196-9ECCB0FFCB5C}" type="slidenum">
              <a:rPr lang="en-US" smtClean="0"/>
              <a:t>26</a:t>
            </a:fld>
            <a:endParaRPr lang="en-US"/>
          </a:p>
        </p:txBody>
      </p:sp>
    </p:spTree>
    <p:extLst>
      <p:ext uri="{BB962C8B-B14F-4D97-AF65-F5344CB8AC3E}">
        <p14:creationId xmlns:p14="http://schemas.microsoft.com/office/powerpoint/2010/main" val="3387229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5.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7.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9.xml"/><Relationship Id="rId1" Type="http://schemas.openxmlformats.org/officeDocument/2006/relationships/tags" Target="../tags/tag7.xml"/><Relationship Id="rId4" Type="http://schemas.openxmlformats.org/officeDocument/2006/relationships/image" Target="../media/image21.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35069" cy="6858000"/>
          </a:xfrm>
          <a:prstGeom prst="rect">
            <a:avLst/>
          </a:prstGeom>
        </p:spPr>
      </p:pic>
    </p:spTree>
    <p:extLst>
      <p:ext uri="{BB962C8B-B14F-4D97-AF65-F5344CB8AC3E}">
        <p14:creationId xmlns:p14="http://schemas.microsoft.com/office/powerpoint/2010/main" val="29808652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ABF13B84-011B-49FD-8415-62B30E392483}" type="slidenum">
              <a:rPr lang="nl-NL"/>
              <a:pPr>
                <a:defRPr/>
              </a:pPr>
              <a:t>‹#›</a:t>
            </a:fld>
            <a:endParaRPr lang="nl-NL"/>
          </a:p>
        </p:txBody>
      </p:sp>
    </p:spTree>
    <p:extLst>
      <p:ext uri="{BB962C8B-B14F-4D97-AF65-F5344CB8AC3E}">
        <p14:creationId xmlns:p14="http://schemas.microsoft.com/office/powerpoint/2010/main" val="264132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79206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18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0348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6398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302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4570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669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1097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08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3 Column with Headin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9" y="161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6" name="Object 5" hidden="1"/>
                      <p:cNvPicPr/>
                      <p:nvPr/>
                    </p:nvPicPr>
                    <p:blipFill>
                      <a:blip r:embed="rId4"/>
                      <a:stretch>
                        <a:fillRect/>
                      </a:stretch>
                    </p:blipFill>
                    <p:spPr>
                      <a:xfrm>
                        <a:off x="1589" y="1610"/>
                        <a:ext cx="1587" cy="1587"/>
                      </a:xfrm>
                      <a:prstGeom prst="rect">
                        <a:avLst/>
                      </a:prstGeom>
                    </p:spPr>
                  </p:pic>
                </p:oleObj>
              </mc:Fallback>
            </mc:AlternateContent>
          </a:graphicData>
        </a:graphic>
      </p:graphicFrame>
      <p:sp>
        <p:nvSpPr>
          <p:cNvPr id="17" name="Content Placeholder 11"/>
          <p:cNvSpPr>
            <a:spLocks noGrp="1"/>
          </p:cNvSpPr>
          <p:nvPr>
            <p:ph sz="quarter" idx="11" hasCustomPrompt="1"/>
          </p:nvPr>
        </p:nvSpPr>
        <p:spPr>
          <a:xfrm>
            <a:off x="256632"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3" name="Content Placeholder 11"/>
          <p:cNvSpPr>
            <a:spLocks noGrp="1"/>
          </p:cNvSpPr>
          <p:nvPr>
            <p:ph sz="quarter" idx="15" hasCustomPrompt="1"/>
          </p:nvPr>
        </p:nvSpPr>
        <p:spPr>
          <a:xfrm>
            <a:off x="256632"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20" name="Content Placeholder 11"/>
          <p:cNvSpPr>
            <a:spLocks noGrp="1"/>
          </p:cNvSpPr>
          <p:nvPr>
            <p:ph sz="quarter" idx="14" hasCustomPrompt="1"/>
          </p:nvPr>
        </p:nvSpPr>
        <p:spPr>
          <a:xfrm>
            <a:off x="8152964"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6" name="Content Placeholder 11"/>
          <p:cNvSpPr>
            <a:spLocks noGrp="1"/>
          </p:cNvSpPr>
          <p:nvPr>
            <p:ph sz="quarter" idx="16" hasCustomPrompt="1"/>
          </p:nvPr>
        </p:nvSpPr>
        <p:spPr>
          <a:xfrm>
            <a:off x="8153060"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14" name="Content Placeholder 11"/>
          <p:cNvSpPr>
            <a:spLocks noGrp="1"/>
          </p:cNvSpPr>
          <p:nvPr>
            <p:ph sz="quarter" idx="17" hasCustomPrompt="1"/>
          </p:nvPr>
        </p:nvSpPr>
        <p:spPr>
          <a:xfrm>
            <a:off x="4208200"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5" name="Content Placeholder 11"/>
          <p:cNvSpPr>
            <a:spLocks noGrp="1"/>
          </p:cNvSpPr>
          <p:nvPr>
            <p:ph sz="quarter" idx="18" hasCustomPrompt="1"/>
          </p:nvPr>
        </p:nvSpPr>
        <p:spPr>
          <a:xfrm>
            <a:off x="4208200"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26" name="Text Placeholder 17">
            <a:extLst>
              <a:ext uri="{FF2B5EF4-FFF2-40B4-BE49-F238E27FC236}">
                <a16:creationId xmlns:a16="http://schemas.microsoft.com/office/drawing/2014/main" id="{1CF9B6CE-BA43-4C63-913F-98A0AAAD83CE}"/>
              </a:ext>
            </a:extLst>
          </p:cNvPr>
          <p:cNvSpPr>
            <a:spLocks noGrp="1"/>
          </p:cNvSpPr>
          <p:nvPr>
            <p:ph type="body" sz="quarter" idx="12" hasCustomPrompt="1"/>
          </p:nvPr>
        </p:nvSpPr>
        <p:spPr>
          <a:xfrm>
            <a:off x="1170206" y="6581338"/>
            <a:ext cx="10763993" cy="166190"/>
          </a:xfrm>
          <a:prstGeom prst="rect">
            <a:avLst/>
          </a:prstGeom>
          <a:noFill/>
          <a:ln w="9525">
            <a:noFill/>
            <a:miter lim="800000"/>
            <a:headEnd type="none" w="sm" len="sm"/>
            <a:tailEnd type="none" w="sm" len="sm"/>
          </a:ln>
        </p:spPr>
        <p:txBody>
          <a:bodyPr vert="horz" wrap="square" lIns="0" tIns="36000" rIns="0" bIns="36000" rtlCol="0" anchor="b">
            <a:spAutoFit/>
          </a:bodyPr>
          <a:lstStyle>
            <a:lvl1pPr>
              <a:defRPr lang="en-US" sz="675" dirty="0">
                <a:solidFill>
                  <a:srgbClr val="5E6161"/>
                </a:solidFill>
                <a:latin typeface="Arial Narrow" panose="020B0606020202030204" pitchFamily="34" charset="0"/>
              </a:defRPr>
            </a:lvl1pPr>
          </a:lstStyle>
          <a:p>
            <a:pPr marL="0" lvl="0" indent="0">
              <a:spcBef>
                <a:spcPts val="0"/>
              </a:spcBef>
              <a:buNone/>
              <a:tabLst>
                <a:tab pos="136922" algn="l"/>
              </a:tabLst>
            </a:pPr>
            <a:r>
              <a:rPr lang="en-US"/>
              <a:t>Sources</a:t>
            </a:r>
          </a:p>
        </p:txBody>
      </p:sp>
      <p:sp>
        <p:nvSpPr>
          <p:cNvPr id="27" name="Text Placeholder 17">
            <a:extLst>
              <a:ext uri="{FF2B5EF4-FFF2-40B4-BE49-F238E27FC236}">
                <a16:creationId xmlns:a16="http://schemas.microsoft.com/office/drawing/2014/main" id="{D1D8443F-80C4-44A4-A9A5-2E7982B2319B}"/>
              </a:ext>
            </a:extLst>
          </p:cNvPr>
          <p:cNvSpPr>
            <a:spLocks noGrp="1"/>
          </p:cNvSpPr>
          <p:nvPr>
            <p:ph type="body" sz="quarter" idx="13" hasCustomPrompt="1"/>
          </p:nvPr>
        </p:nvSpPr>
        <p:spPr>
          <a:xfrm>
            <a:off x="1170206" y="6383985"/>
            <a:ext cx="10763993" cy="166190"/>
          </a:xfrm>
          <a:prstGeom prst="rect">
            <a:avLst/>
          </a:prstGeom>
          <a:noFill/>
          <a:ln w="9525">
            <a:noFill/>
            <a:miter lim="800000"/>
            <a:headEnd type="none" w="sm" len="sm"/>
            <a:tailEnd type="none" w="sm" len="sm"/>
          </a:ln>
        </p:spPr>
        <p:txBody>
          <a:bodyPr vert="horz" wrap="square" lIns="0" tIns="36000" rIns="0" bIns="36000" rtlCol="0" anchor="b">
            <a:spAutoFit/>
          </a:bodyPr>
          <a:lstStyle>
            <a:lvl1pPr>
              <a:defRPr lang="en-US" sz="675" dirty="0">
                <a:solidFill>
                  <a:srgbClr val="5E6161"/>
                </a:solidFill>
                <a:latin typeface="Arial Narrow" panose="020B0606020202030204" pitchFamily="34" charset="0"/>
              </a:defRPr>
            </a:lvl1pPr>
          </a:lstStyle>
          <a:p>
            <a:pPr marL="0" lvl="0" indent="0">
              <a:spcBef>
                <a:spcPts val="0"/>
              </a:spcBef>
              <a:buNone/>
              <a:tabLst>
                <a:tab pos="136922" algn="l"/>
              </a:tabLst>
            </a:pPr>
            <a:r>
              <a:rPr lang="en-US"/>
              <a:t>Notes</a:t>
            </a:r>
          </a:p>
        </p:txBody>
      </p:sp>
      <p:sp>
        <p:nvSpPr>
          <p:cNvPr id="18" name="Text Placeholder 9">
            <a:extLst>
              <a:ext uri="{FF2B5EF4-FFF2-40B4-BE49-F238E27FC236}">
                <a16:creationId xmlns:a16="http://schemas.microsoft.com/office/drawing/2014/main" id="{6F881139-3A2F-4C67-BF1A-E319154321B2}"/>
              </a:ext>
            </a:extLst>
          </p:cNvPr>
          <p:cNvSpPr>
            <a:spLocks noGrp="1"/>
          </p:cNvSpPr>
          <p:nvPr>
            <p:ph type="body" sz="quarter" idx="10" hasCustomPrompt="1"/>
          </p:nvPr>
        </p:nvSpPr>
        <p:spPr>
          <a:xfrm>
            <a:off x="263541" y="1125538"/>
            <a:ext cx="10290175" cy="324000"/>
          </a:xfrm>
          <a:prstGeom prst="rect">
            <a:avLst/>
          </a:prstGeom>
          <a:solidFill>
            <a:srgbClr val="18304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1500" dirty="0">
                <a:solidFill>
                  <a:schemeClr val="bg1"/>
                </a:solidFill>
                <a:latin typeface="Arial Narrow" panose="020B0606020202030204" pitchFamily="34" charset="0"/>
              </a:defRPr>
            </a:lvl1pPr>
          </a:lstStyle>
          <a:p>
            <a:pPr marL="136922" lvl="0" indent="-136922">
              <a:lnSpc>
                <a:spcPct val="100000"/>
              </a:lnSpc>
            </a:pPr>
            <a:r>
              <a:rPr lang="en-AU"/>
              <a:t>Click to add commentary</a:t>
            </a:r>
          </a:p>
        </p:txBody>
      </p:sp>
      <p:sp>
        <p:nvSpPr>
          <p:cNvPr id="19" name="Title 2">
            <a:extLst>
              <a:ext uri="{FF2B5EF4-FFF2-40B4-BE49-F238E27FC236}">
                <a16:creationId xmlns:a16="http://schemas.microsoft.com/office/drawing/2014/main" id="{74A50771-BA6A-45F8-92FF-9724659364BC}"/>
              </a:ext>
            </a:extLst>
          </p:cNvPr>
          <p:cNvSpPr>
            <a:spLocks noGrp="1"/>
          </p:cNvSpPr>
          <p:nvPr>
            <p:ph type="title" hasCustomPrompt="1"/>
          </p:nvPr>
        </p:nvSpPr>
        <p:spPr>
          <a:xfrm>
            <a:off x="262814" y="466422"/>
            <a:ext cx="9604375" cy="254044"/>
          </a:xfrm>
          <a:prstGeom prst="rect">
            <a:avLst/>
          </a:prstGeom>
          <a:noFill/>
        </p:spPr>
        <p:txBody>
          <a:bodyPr wrap="square" lIns="0" tIns="0" rIns="0" bIns="0" rtlCol="0" anchor="ctr" anchorCtr="0">
            <a:spAutoFit/>
          </a:bodyPr>
          <a:lstStyle>
            <a:lvl1pPr>
              <a:lnSpc>
                <a:spcPct val="100000"/>
              </a:lnSpc>
              <a:defRPr lang="en-AU" sz="1651" b="1" cap="all">
                <a:solidFill>
                  <a:schemeClr val="bg1"/>
                </a:solidFill>
                <a:latin typeface="Arial Narrow" panose="020B0606020202030204" pitchFamily="34" charset="0"/>
                <a:ea typeface="+mn-ea"/>
                <a:cs typeface="+mn-cs"/>
              </a:defRPr>
            </a:lvl1pPr>
          </a:lstStyle>
          <a:p>
            <a:pPr marL="0" lvl="0"/>
            <a:r>
              <a:rPr lang="en-US"/>
              <a:t>Click to ADD TITLE</a:t>
            </a:r>
            <a:endParaRPr lang="en-AU"/>
          </a:p>
        </p:txBody>
      </p:sp>
    </p:spTree>
    <p:extLst>
      <p:ext uri="{BB962C8B-B14F-4D97-AF65-F5344CB8AC3E}">
        <p14:creationId xmlns:p14="http://schemas.microsoft.com/office/powerpoint/2010/main" val="3015835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9996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2242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 Column with Heading">
    <p:spTree>
      <p:nvGrpSpPr>
        <p:cNvPr id="1" name=""/>
        <p:cNvGrpSpPr/>
        <p:nvPr/>
      </p:nvGrpSpPr>
      <p:grpSpPr>
        <a:xfrm>
          <a:off x="0" y="0"/>
          <a:ext cx="0" cy="0"/>
          <a:chOff x="0" y="0"/>
          <a:chExt cx="0" cy="0"/>
        </a:xfrm>
      </p:grpSpPr>
      <p:sp>
        <p:nvSpPr>
          <p:cNvPr id="17" name="Content Placeholder 11"/>
          <p:cNvSpPr>
            <a:spLocks noGrp="1"/>
          </p:cNvSpPr>
          <p:nvPr>
            <p:ph sz="quarter" idx="11" hasCustomPrompt="1"/>
          </p:nvPr>
        </p:nvSpPr>
        <p:spPr>
          <a:xfrm>
            <a:off x="263535" y="2045577"/>
            <a:ext cx="5699239" cy="4104403"/>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5" marR="0" lvl="0" indent="-136925" fontAlgn="auto">
              <a:lnSpc>
                <a:spcPct val="100000"/>
              </a:lnSpc>
              <a:spcAft>
                <a:spcPts val="225"/>
              </a:spcAft>
              <a:buClrTx/>
              <a:buSzTx/>
              <a:buChar char="•"/>
              <a:tabLst/>
            </a:pPr>
            <a:r>
              <a:rPr lang="en-US"/>
              <a:t>Click to add content</a:t>
            </a:r>
            <a:endParaRPr lang="en-AU"/>
          </a:p>
        </p:txBody>
      </p:sp>
      <p:sp>
        <p:nvSpPr>
          <p:cNvPr id="13" name="Content Placeholder 11"/>
          <p:cNvSpPr>
            <a:spLocks noGrp="1"/>
          </p:cNvSpPr>
          <p:nvPr>
            <p:ph sz="quarter" idx="15" hasCustomPrompt="1"/>
          </p:nvPr>
        </p:nvSpPr>
        <p:spPr>
          <a:xfrm>
            <a:off x="263535" y="1692801"/>
            <a:ext cx="5699239"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200" b="1" kern="1200" dirty="0">
                <a:solidFill>
                  <a:srgbClr val="3589C5"/>
                </a:solidFill>
                <a:latin typeface="Arial Narrow" panose="020B0606020202030204" pitchFamily="34" charset="0"/>
                <a:ea typeface="+mn-ea"/>
                <a:cs typeface="+mn-cs"/>
              </a:defRPr>
            </a:lvl1pPr>
          </a:lstStyle>
          <a:p>
            <a:pPr marL="214318" lvl="0" indent="-214318" algn="ctr" defTabSz="685817" rtl="0" eaLnBrk="1" latinLnBrk="0" hangingPunct="1">
              <a:lnSpc>
                <a:spcPct val="100000"/>
              </a:lnSpc>
              <a:spcBef>
                <a:spcPts val="751"/>
              </a:spcBef>
            </a:pPr>
            <a:r>
              <a:rPr lang="en-US"/>
              <a:t>Click to add heading</a:t>
            </a:r>
            <a:endParaRPr lang="en-AU"/>
          </a:p>
        </p:txBody>
      </p:sp>
      <p:sp>
        <p:nvSpPr>
          <p:cNvPr id="20" name="Content Placeholder 11"/>
          <p:cNvSpPr>
            <a:spLocks noGrp="1"/>
          </p:cNvSpPr>
          <p:nvPr>
            <p:ph sz="quarter" idx="14" hasCustomPrompt="1"/>
          </p:nvPr>
        </p:nvSpPr>
        <p:spPr>
          <a:xfrm>
            <a:off x="6235263" y="2045577"/>
            <a:ext cx="5698924" cy="4104403"/>
          </a:xfrm>
          <a:prstGeom prst="rect">
            <a:avLst/>
          </a:prstGeom>
        </p:spPr>
        <p:txBody>
          <a:bodyPr vert="horz" lIns="0" tIns="46800" rIns="0" bIns="46800" rtlCol="0">
            <a:normAutofit/>
          </a:bodyPr>
          <a:lstStyle>
            <a:lvl1pPr>
              <a:defRPr lang="en-AU" dirty="0">
                <a:latin typeface="Arial Narrow" panose="020B0606020202030204" pitchFamily="34" charset="0"/>
              </a:defRPr>
            </a:lvl1pPr>
          </a:lstStyle>
          <a:p>
            <a:pPr marL="136925" marR="0" lvl="0" indent="-136925" fontAlgn="auto">
              <a:lnSpc>
                <a:spcPct val="100000"/>
              </a:lnSpc>
              <a:spcAft>
                <a:spcPts val="225"/>
              </a:spcAft>
              <a:buClrTx/>
              <a:buSzTx/>
              <a:buChar char="•"/>
              <a:tabLst/>
            </a:pPr>
            <a:r>
              <a:rPr lang="en-US"/>
              <a:t>Click to add content</a:t>
            </a:r>
            <a:endParaRPr lang="en-AU"/>
          </a:p>
        </p:txBody>
      </p:sp>
      <p:sp>
        <p:nvSpPr>
          <p:cNvPr id="16" name="Content Placeholder 11"/>
          <p:cNvSpPr>
            <a:spLocks noGrp="1"/>
          </p:cNvSpPr>
          <p:nvPr>
            <p:ph sz="quarter" idx="16" hasCustomPrompt="1"/>
          </p:nvPr>
        </p:nvSpPr>
        <p:spPr>
          <a:xfrm>
            <a:off x="6235271" y="1692801"/>
            <a:ext cx="5699239"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200" b="1" dirty="0">
                <a:solidFill>
                  <a:srgbClr val="3589C5"/>
                </a:solidFill>
                <a:latin typeface="Arial Narrow" panose="020B0606020202030204" pitchFamily="34" charset="0"/>
              </a:defRPr>
            </a:lvl1pPr>
          </a:lstStyle>
          <a:p>
            <a:pPr marL="0" lvl="0" algn="ctr"/>
            <a:r>
              <a:rPr lang="en-US"/>
              <a:t>Click to add heading</a:t>
            </a:r>
            <a:endParaRPr lang="en-AU"/>
          </a:p>
        </p:txBody>
      </p:sp>
      <p:sp>
        <p:nvSpPr>
          <p:cNvPr id="15" name="Title 2">
            <a:extLst>
              <a:ext uri="{FF2B5EF4-FFF2-40B4-BE49-F238E27FC236}">
                <a16:creationId xmlns:a16="http://schemas.microsoft.com/office/drawing/2014/main" id="{ADF214F2-C426-4344-8FF1-34E65EC1B35A}"/>
              </a:ext>
            </a:extLst>
          </p:cNvPr>
          <p:cNvSpPr>
            <a:spLocks noGrp="1"/>
          </p:cNvSpPr>
          <p:nvPr>
            <p:ph type="title" hasCustomPrompt="1"/>
          </p:nvPr>
        </p:nvSpPr>
        <p:spPr>
          <a:xfrm>
            <a:off x="262811" y="466421"/>
            <a:ext cx="9604375" cy="254044"/>
          </a:xfrm>
          <a:prstGeom prst="rect">
            <a:avLst/>
          </a:prstGeom>
          <a:noFill/>
        </p:spPr>
        <p:txBody>
          <a:bodyPr wrap="square" lIns="0" tIns="0" rIns="0" bIns="0" rtlCol="0" anchor="ctr" anchorCtr="0">
            <a:spAutoFit/>
          </a:bodyPr>
          <a:lstStyle>
            <a:lvl1pPr>
              <a:lnSpc>
                <a:spcPct val="100000"/>
              </a:lnSpc>
              <a:defRPr lang="en-AU" sz="1651" b="1" cap="all">
                <a:solidFill>
                  <a:schemeClr val="bg1"/>
                </a:solidFill>
                <a:latin typeface="Arial Narrow" panose="020B0606020202030204" pitchFamily="34" charset="0"/>
                <a:ea typeface="+mn-ea"/>
                <a:cs typeface="+mn-cs"/>
              </a:defRPr>
            </a:lvl1pPr>
          </a:lstStyle>
          <a:p>
            <a:pPr marL="0" lvl="0"/>
            <a:r>
              <a:rPr lang="en-US"/>
              <a:t>Click to ADD TITLE</a:t>
            </a:r>
            <a:endParaRPr lang="en-AU"/>
          </a:p>
        </p:txBody>
      </p:sp>
      <p:sp>
        <p:nvSpPr>
          <p:cNvPr id="24" name="Text Placeholder 17">
            <a:extLst>
              <a:ext uri="{FF2B5EF4-FFF2-40B4-BE49-F238E27FC236}">
                <a16:creationId xmlns:a16="http://schemas.microsoft.com/office/drawing/2014/main" id="{B7C7B561-4DCC-470D-BB35-93B8DEC02729}"/>
              </a:ext>
            </a:extLst>
          </p:cNvPr>
          <p:cNvSpPr>
            <a:spLocks noGrp="1"/>
          </p:cNvSpPr>
          <p:nvPr>
            <p:ph type="body" sz="quarter" idx="12" hasCustomPrompt="1"/>
          </p:nvPr>
        </p:nvSpPr>
        <p:spPr>
          <a:xfrm>
            <a:off x="1170204" y="6581337"/>
            <a:ext cx="10763993" cy="166190"/>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675" smtClean="0">
                <a:solidFill>
                  <a:srgbClr val="5E6161"/>
                </a:solidFill>
                <a:latin typeface="Arial Narrow" panose="020B0606020202030204" pitchFamily="34" charset="0"/>
              </a:defRPr>
            </a:lvl1pPr>
            <a:lvl2pPr marL="171455" indent="0">
              <a:buNone/>
              <a:defRPr lang="en-US" sz="1351" smtClean="0"/>
            </a:lvl2pPr>
            <a:lvl3pPr>
              <a:defRPr lang="en-US" sz="1351" smtClean="0"/>
            </a:lvl3pPr>
            <a:lvl4pPr>
              <a:defRPr lang="en-US" smtClean="0"/>
            </a:lvl4pPr>
            <a:lvl5pPr>
              <a:defRPr lang="en-AU"/>
            </a:lvl5pPr>
          </a:lstStyle>
          <a:p>
            <a:pPr marL="0" lvl="0">
              <a:spcBef>
                <a:spcPts val="0"/>
              </a:spcBef>
              <a:tabLst>
                <a:tab pos="136925" algn="l"/>
              </a:tabLst>
            </a:pPr>
            <a:r>
              <a:rPr lang="en-US"/>
              <a:t>Sources</a:t>
            </a:r>
          </a:p>
        </p:txBody>
      </p:sp>
      <p:sp>
        <p:nvSpPr>
          <p:cNvPr id="25" name="Text Placeholder 17">
            <a:extLst>
              <a:ext uri="{FF2B5EF4-FFF2-40B4-BE49-F238E27FC236}">
                <a16:creationId xmlns:a16="http://schemas.microsoft.com/office/drawing/2014/main" id="{3C5A9817-A6C7-4ABF-ADE0-1DAE12782CFF}"/>
              </a:ext>
            </a:extLst>
          </p:cNvPr>
          <p:cNvSpPr>
            <a:spLocks noGrp="1"/>
          </p:cNvSpPr>
          <p:nvPr>
            <p:ph type="body" sz="quarter" idx="13" hasCustomPrompt="1"/>
          </p:nvPr>
        </p:nvSpPr>
        <p:spPr>
          <a:xfrm>
            <a:off x="1170204" y="6383984"/>
            <a:ext cx="10763993" cy="166190"/>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675" smtClean="0">
                <a:solidFill>
                  <a:srgbClr val="5E6161"/>
                </a:solidFill>
                <a:latin typeface="Arial Narrow" panose="020B0606020202030204" pitchFamily="34" charset="0"/>
              </a:defRPr>
            </a:lvl1pPr>
            <a:lvl2pPr marL="171455" indent="0">
              <a:buNone/>
              <a:defRPr lang="en-US" sz="1351" smtClean="0"/>
            </a:lvl2pPr>
            <a:lvl3pPr>
              <a:defRPr lang="en-US" sz="1351" smtClean="0"/>
            </a:lvl3pPr>
            <a:lvl4pPr>
              <a:defRPr lang="en-US" smtClean="0"/>
            </a:lvl4pPr>
            <a:lvl5pPr>
              <a:defRPr lang="en-AU"/>
            </a:lvl5pPr>
          </a:lstStyle>
          <a:p>
            <a:pPr marL="0" lvl="0">
              <a:spcBef>
                <a:spcPts val="0"/>
              </a:spcBef>
              <a:tabLst>
                <a:tab pos="136925" algn="l"/>
              </a:tabLst>
            </a:pPr>
            <a:r>
              <a:rPr lang="en-US"/>
              <a:t>Notes</a:t>
            </a:r>
          </a:p>
        </p:txBody>
      </p:sp>
      <p:sp>
        <p:nvSpPr>
          <p:cNvPr id="12" name="Text Placeholder 9">
            <a:extLst>
              <a:ext uri="{FF2B5EF4-FFF2-40B4-BE49-F238E27FC236}">
                <a16:creationId xmlns:a16="http://schemas.microsoft.com/office/drawing/2014/main" id="{D30600D5-64EF-4CB1-8758-453490AD11B3}"/>
              </a:ext>
            </a:extLst>
          </p:cNvPr>
          <p:cNvSpPr>
            <a:spLocks noGrp="1"/>
          </p:cNvSpPr>
          <p:nvPr>
            <p:ph type="body" sz="quarter" idx="10" hasCustomPrompt="1"/>
          </p:nvPr>
        </p:nvSpPr>
        <p:spPr>
          <a:xfrm>
            <a:off x="263359" y="1125538"/>
            <a:ext cx="10290175" cy="324000"/>
          </a:xfrm>
          <a:prstGeom prst="rect">
            <a:avLst/>
          </a:prstGeom>
          <a:solidFill>
            <a:srgbClr val="09324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1500" dirty="0">
                <a:solidFill>
                  <a:schemeClr val="bg1"/>
                </a:solidFill>
                <a:latin typeface="Arial Narrow" panose="020B0606020202030204" pitchFamily="34" charset="0"/>
              </a:defRPr>
            </a:lvl1pPr>
          </a:lstStyle>
          <a:p>
            <a:pPr marL="136925" lvl="0" indent="-136925">
              <a:lnSpc>
                <a:spcPct val="100000"/>
              </a:lnSpc>
            </a:pPr>
            <a:r>
              <a:rPr lang="en-AU"/>
              <a:t>Click to add commentary</a:t>
            </a:r>
          </a:p>
        </p:txBody>
      </p:sp>
    </p:spTree>
    <p:extLst>
      <p:ext uri="{BB962C8B-B14F-4D97-AF65-F5344CB8AC3E}">
        <p14:creationId xmlns:p14="http://schemas.microsoft.com/office/powerpoint/2010/main" val="156550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60120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8775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43327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65791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3256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7062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14" y="857959"/>
            <a:ext cx="11529295" cy="457048"/>
          </a:xfrm>
        </p:spPr>
        <p:txBody>
          <a:bodyPr/>
          <a:lstStyle>
            <a:lvl1pPr>
              <a:defRPr baseline="0"/>
            </a:lvl1pPr>
          </a:lstStyle>
          <a:p>
            <a:r>
              <a:rPr lang="en-US"/>
              <a:t>Click to add emphasis part of title</a:t>
            </a:r>
          </a:p>
        </p:txBody>
      </p:sp>
      <p:sp>
        <p:nvSpPr>
          <p:cNvPr id="6" name="Text Placeholder 5"/>
          <p:cNvSpPr>
            <a:spLocks noGrp="1"/>
          </p:cNvSpPr>
          <p:nvPr>
            <p:ph type="body" sz="quarter" idx="10" hasCustomPrompt="1"/>
          </p:nvPr>
        </p:nvSpPr>
        <p:spPr>
          <a:xfrm>
            <a:off x="304800" y="1371600"/>
            <a:ext cx="11582400" cy="304800"/>
          </a:xfrm>
        </p:spPr>
        <p:txBody>
          <a:bodyPr/>
          <a:lstStyle>
            <a:lvl1pPr>
              <a:defRPr sz="1425" cap="none"/>
            </a:lvl1pPr>
          </a:lstStyle>
          <a:p>
            <a:pPr lvl="0"/>
            <a:r>
              <a:rPr lang="en-US"/>
              <a:t>Click to add sub-tile</a:t>
            </a:r>
          </a:p>
        </p:txBody>
      </p:sp>
    </p:spTree>
    <p:extLst>
      <p:ext uri="{BB962C8B-B14F-4D97-AF65-F5344CB8AC3E}">
        <p14:creationId xmlns:p14="http://schemas.microsoft.com/office/powerpoint/2010/main" val="1525270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pic>
        <p:nvPicPr>
          <p:cNvPr id="5" name="Picture 4">
            <a:extLst>
              <a:ext uri="{FF2B5EF4-FFF2-40B4-BE49-F238E27FC236}">
                <a16:creationId xmlns:a16="http://schemas.microsoft.com/office/drawing/2014/main" id="{17E81A07-F122-4890-8FAF-B63E485444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382817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50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77514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4239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1223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 Column with Heading">
    <p:spTree>
      <p:nvGrpSpPr>
        <p:cNvPr id="1" name=""/>
        <p:cNvGrpSpPr/>
        <p:nvPr/>
      </p:nvGrpSpPr>
      <p:grpSpPr>
        <a:xfrm>
          <a:off x="0" y="0"/>
          <a:ext cx="0" cy="0"/>
          <a:chOff x="0" y="0"/>
          <a:chExt cx="0" cy="0"/>
        </a:xfrm>
      </p:grpSpPr>
      <p:sp>
        <p:nvSpPr>
          <p:cNvPr id="17" name="Content Placeholder 11"/>
          <p:cNvSpPr>
            <a:spLocks noGrp="1"/>
          </p:cNvSpPr>
          <p:nvPr>
            <p:ph sz="quarter" idx="11" hasCustomPrompt="1"/>
          </p:nvPr>
        </p:nvSpPr>
        <p:spPr>
          <a:xfrm>
            <a:off x="256632"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3" name="Content Placeholder 11"/>
          <p:cNvSpPr>
            <a:spLocks noGrp="1"/>
          </p:cNvSpPr>
          <p:nvPr>
            <p:ph sz="quarter" idx="15" hasCustomPrompt="1"/>
          </p:nvPr>
        </p:nvSpPr>
        <p:spPr>
          <a:xfrm>
            <a:off x="256632"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20" name="Content Placeholder 11"/>
          <p:cNvSpPr>
            <a:spLocks noGrp="1"/>
          </p:cNvSpPr>
          <p:nvPr>
            <p:ph sz="quarter" idx="14" hasCustomPrompt="1"/>
          </p:nvPr>
        </p:nvSpPr>
        <p:spPr>
          <a:xfrm>
            <a:off x="8152964"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6" name="Content Placeholder 11"/>
          <p:cNvSpPr>
            <a:spLocks noGrp="1"/>
          </p:cNvSpPr>
          <p:nvPr>
            <p:ph sz="quarter" idx="16" hasCustomPrompt="1"/>
          </p:nvPr>
        </p:nvSpPr>
        <p:spPr>
          <a:xfrm>
            <a:off x="8153060"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14" name="Content Placeholder 11"/>
          <p:cNvSpPr>
            <a:spLocks noGrp="1"/>
          </p:cNvSpPr>
          <p:nvPr>
            <p:ph sz="quarter" idx="17" hasCustomPrompt="1"/>
          </p:nvPr>
        </p:nvSpPr>
        <p:spPr>
          <a:xfrm>
            <a:off x="4208200" y="2044841"/>
            <a:ext cx="3780437" cy="4099642"/>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2" marR="0" lvl="0" indent="-136922" fontAlgn="auto">
              <a:lnSpc>
                <a:spcPct val="100000"/>
              </a:lnSpc>
              <a:spcAft>
                <a:spcPts val="225"/>
              </a:spcAft>
              <a:buClrTx/>
              <a:buSzTx/>
              <a:buChar char="•"/>
              <a:tabLst/>
            </a:pPr>
            <a:r>
              <a:rPr lang="en-US"/>
              <a:t>Click to add content</a:t>
            </a:r>
            <a:endParaRPr lang="en-AU"/>
          </a:p>
        </p:txBody>
      </p:sp>
      <p:sp>
        <p:nvSpPr>
          <p:cNvPr id="15" name="Content Placeholder 11"/>
          <p:cNvSpPr>
            <a:spLocks noGrp="1"/>
          </p:cNvSpPr>
          <p:nvPr>
            <p:ph sz="quarter" idx="18" hasCustomPrompt="1"/>
          </p:nvPr>
        </p:nvSpPr>
        <p:spPr>
          <a:xfrm>
            <a:off x="4208200" y="1692801"/>
            <a:ext cx="3780437" cy="313932"/>
          </a:xfrm>
          <a:prstGeom prst="rect">
            <a:avLst/>
          </a:prstGeom>
          <a:noFill/>
          <a:ln w="12700">
            <a:noFill/>
            <a:miter lim="800000"/>
            <a:headEnd/>
            <a:tailEnd/>
          </a:ln>
          <a:effectLst/>
        </p:spPr>
        <p:txBody>
          <a:bodyPr vert="horz" wrap="square" lIns="0" tIns="45720" rIns="0" bIns="45720" rtlCol="0" anchor="ctr">
            <a:noAutofit/>
          </a:bodyPr>
          <a:lstStyle>
            <a:lvl1pPr marL="0" indent="0" algn="l">
              <a:buNone/>
              <a:defRPr lang="en-AU" b="1" dirty="0">
                <a:solidFill>
                  <a:srgbClr val="3589C5"/>
                </a:solidFill>
                <a:latin typeface="Arial Narrow" panose="020B0606020202030204" pitchFamily="34" charset="0"/>
              </a:defRPr>
            </a:lvl1pPr>
          </a:lstStyle>
          <a:p>
            <a:pPr marL="136922" lvl="0" indent="-136922" algn="ctr">
              <a:lnSpc>
                <a:spcPct val="100000"/>
              </a:lnSpc>
            </a:pPr>
            <a:r>
              <a:rPr lang="en-US"/>
              <a:t>Click to add heading</a:t>
            </a:r>
            <a:endParaRPr lang="en-AU"/>
          </a:p>
        </p:txBody>
      </p:sp>
      <p:sp>
        <p:nvSpPr>
          <p:cNvPr id="26" name="Text Placeholder 17">
            <a:extLst>
              <a:ext uri="{FF2B5EF4-FFF2-40B4-BE49-F238E27FC236}">
                <a16:creationId xmlns:a16="http://schemas.microsoft.com/office/drawing/2014/main" id="{1CF9B6CE-BA43-4C63-913F-98A0AAAD83CE}"/>
              </a:ext>
            </a:extLst>
          </p:cNvPr>
          <p:cNvSpPr>
            <a:spLocks noGrp="1"/>
          </p:cNvSpPr>
          <p:nvPr>
            <p:ph type="body" sz="quarter" idx="12" hasCustomPrompt="1"/>
          </p:nvPr>
        </p:nvSpPr>
        <p:spPr>
          <a:xfrm>
            <a:off x="1170206" y="6581338"/>
            <a:ext cx="10763993" cy="166190"/>
          </a:xfrm>
          <a:prstGeom prst="rect">
            <a:avLst/>
          </a:prstGeom>
          <a:noFill/>
          <a:ln w="9525">
            <a:noFill/>
            <a:miter lim="800000"/>
            <a:headEnd type="none" w="sm" len="sm"/>
            <a:tailEnd type="none" w="sm" len="sm"/>
          </a:ln>
        </p:spPr>
        <p:txBody>
          <a:bodyPr vert="horz" wrap="square" lIns="0" tIns="36000" rIns="0" bIns="36000" rtlCol="0" anchor="b">
            <a:spAutoFit/>
          </a:bodyPr>
          <a:lstStyle>
            <a:lvl1pPr>
              <a:defRPr lang="en-US" sz="675" dirty="0">
                <a:solidFill>
                  <a:srgbClr val="5E6161"/>
                </a:solidFill>
                <a:latin typeface="Arial Narrow" panose="020B0606020202030204" pitchFamily="34" charset="0"/>
              </a:defRPr>
            </a:lvl1pPr>
          </a:lstStyle>
          <a:p>
            <a:pPr marL="0" lvl="0" indent="0">
              <a:spcBef>
                <a:spcPts val="0"/>
              </a:spcBef>
              <a:buNone/>
              <a:tabLst>
                <a:tab pos="136922" algn="l"/>
              </a:tabLst>
            </a:pPr>
            <a:r>
              <a:rPr lang="en-US"/>
              <a:t>Sources</a:t>
            </a:r>
          </a:p>
        </p:txBody>
      </p:sp>
      <p:sp>
        <p:nvSpPr>
          <p:cNvPr id="27" name="Text Placeholder 17">
            <a:extLst>
              <a:ext uri="{FF2B5EF4-FFF2-40B4-BE49-F238E27FC236}">
                <a16:creationId xmlns:a16="http://schemas.microsoft.com/office/drawing/2014/main" id="{D1D8443F-80C4-44A4-A9A5-2E7982B2319B}"/>
              </a:ext>
            </a:extLst>
          </p:cNvPr>
          <p:cNvSpPr>
            <a:spLocks noGrp="1"/>
          </p:cNvSpPr>
          <p:nvPr>
            <p:ph type="body" sz="quarter" idx="13" hasCustomPrompt="1"/>
          </p:nvPr>
        </p:nvSpPr>
        <p:spPr>
          <a:xfrm>
            <a:off x="1170206" y="6383985"/>
            <a:ext cx="10763993" cy="166190"/>
          </a:xfrm>
          <a:prstGeom prst="rect">
            <a:avLst/>
          </a:prstGeom>
          <a:noFill/>
          <a:ln w="9525">
            <a:noFill/>
            <a:miter lim="800000"/>
            <a:headEnd type="none" w="sm" len="sm"/>
            <a:tailEnd type="none" w="sm" len="sm"/>
          </a:ln>
        </p:spPr>
        <p:txBody>
          <a:bodyPr vert="horz" wrap="square" lIns="0" tIns="36000" rIns="0" bIns="36000" rtlCol="0" anchor="b">
            <a:spAutoFit/>
          </a:bodyPr>
          <a:lstStyle>
            <a:lvl1pPr>
              <a:defRPr lang="en-US" sz="675" dirty="0">
                <a:solidFill>
                  <a:srgbClr val="5E6161"/>
                </a:solidFill>
                <a:latin typeface="Arial Narrow" panose="020B0606020202030204" pitchFamily="34" charset="0"/>
              </a:defRPr>
            </a:lvl1pPr>
          </a:lstStyle>
          <a:p>
            <a:pPr marL="0" lvl="0" indent="0">
              <a:spcBef>
                <a:spcPts val="0"/>
              </a:spcBef>
              <a:buNone/>
              <a:tabLst>
                <a:tab pos="136922" algn="l"/>
              </a:tabLst>
            </a:pPr>
            <a:r>
              <a:rPr lang="en-US"/>
              <a:t>Notes</a:t>
            </a:r>
          </a:p>
        </p:txBody>
      </p:sp>
      <p:sp>
        <p:nvSpPr>
          <p:cNvPr id="18" name="Text Placeholder 9">
            <a:extLst>
              <a:ext uri="{FF2B5EF4-FFF2-40B4-BE49-F238E27FC236}">
                <a16:creationId xmlns:a16="http://schemas.microsoft.com/office/drawing/2014/main" id="{6F881139-3A2F-4C67-BF1A-E319154321B2}"/>
              </a:ext>
            </a:extLst>
          </p:cNvPr>
          <p:cNvSpPr>
            <a:spLocks noGrp="1"/>
          </p:cNvSpPr>
          <p:nvPr>
            <p:ph type="body" sz="quarter" idx="10" hasCustomPrompt="1"/>
          </p:nvPr>
        </p:nvSpPr>
        <p:spPr>
          <a:xfrm>
            <a:off x="263541" y="1125538"/>
            <a:ext cx="10290175" cy="324000"/>
          </a:xfrm>
          <a:prstGeom prst="rect">
            <a:avLst/>
          </a:prstGeom>
          <a:solidFill>
            <a:srgbClr val="18304B"/>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1500" dirty="0">
                <a:solidFill>
                  <a:schemeClr val="bg1"/>
                </a:solidFill>
                <a:latin typeface="Arial Narrow" panose="020B0606020202030204" pitchFamily="34" charset="0"/>
              </a:defRPr>
            </a:lvl1pPr>
          </a:lstStyle>
          <a:p>
            <a:pPr marL="136922" lvl="0" indent="-136922">
              <a:lnSpc>
                <a:spcPct val="100000"/>
              </a:lnSpc>
            </a:pPr>
            <a:r>
              <a:rPr lang="en-AU"/>
              <a:t>Click to add commentary</a:t>
            </a:r>
          </a:p>
        </p:txBody>
      </p:sp>
      <p:sp>
        <p:nvSpPr>
          <p:cNvPr id="19" name="Title 2">
            <a:extLst>
              <a:ext uri="{FF2B5EF4-FFF2-40B4-BE49-F238E27FC236}">
                <a16:creationId xmlns:a16="http://schemas.microsoft.com/office/drawing/2014/main" id="{74A50771-BA6A-45F8-92FF-9724659364BC}"/>
              </a:ext>
            </a:extLst>
          </p:cNvPr>
          <p:cNvSpPr>
            <a:spLocks noGrp="1"/>
          </p:cNvSpPr>
          <p:nvPr>
            <p:ph type="title" hasCustomPrompt="1"/>
          </p:nvPr>
        </p:nvSpPr>
        <p:spPr>
          <a:xfrm>
            <a:off x="262814" y="466422"/>
            <a:ext cx="9604375" cy="254044"/>
          </a:xfrm>
          <a:prstGeom prst="rect">
            <a:avLst/>
          </a:prstGeom>
          <a:noFill/>
        </p:spPr>
        <p:txBody>
          <a:bodyPr wrap="square" lIns="0" tIns="0" rIns="0" bIns="0" rtlCol="0" anchor="ctr" anchorCtr="0">
            <a:spAutoFit/>
          </a:bodyPr>
          <a:lstStyle>
            <a:lvl1pPr>
              <a:lnSpc>
                <a:spcPct val="100000"/>
              </a:lnSpc>
              <a:defRPr lang="en-AU" sz="1651" b="1" cap="all">
                <a:solidFill>
                  <a:schemeClr val="bg1"/>
                </a:solidFill>
                <a:latin typeface="Arial Narrow" panose="020B0606020202030204" pitchFamily="34" charset="0"/>
                <a:ea typeface="+mn-ea"/>
                <a:cs typeface="+mn-cs"/>
              </a:defRPr>
            </a:lvl1pPr>
          </a:lstStyle>
          <a:p>
            <a:pPr marL="0" lvl="0"/>
            <a:r>
              <a:rPr lang="en-US"/>
              <a:t>Click to ADD TITLE</a:t>
            </a:r>
            <a:endParaRPr lang="en-AU"/>
          </a:p>
        </p:txBody>
      </p:sp>
    </p:spTree>
    <p:extLst>
      <p:ext uri="{BB962C8B-B14F-4D97-AF65-F5344CB8AC3E}">
        <p14:creationId xmlns:p14="http://schemas.microsoft.com/office/powerpoint/2010/main" val="704063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3037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8747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1086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38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2194350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8786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0691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pic>
        <p:nvPicPr>
          <p:cNvPr id="5" name="Picture 4">
            <a:extLst>
              <a:ext uri="{FF2B5EF4-FFF2-40B4-BE49-F238E27FC236}">
                <a16:creationId xmlns:a16="http://schemas.microsoft.com/office/drawing/2014/main" id="{06FEB923-F239-419C-A741-1E627004B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404477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50100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276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9312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7595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2_2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22" y="1608"/>
          <a:ext cx="2116" cy="1587"/>
        </p:xfrm>
        <a:graphic>
          <a:graphicData uri="http://schemas.openxmlformats.org/presentationml/2006/ole">
            <mc:AlternateContent xmlns:mc="http://schemas.openxmlformats.org/markup-compatibility/2006">
              <mc:Choice xmlns:v="urn:schemas-microsoft-com:vml" Requires="v">
                <p:oleObj name="think-cell Slide" r:id="rId3" imgW="463" imgH="464" progId="TCLayout.ActiveDocument.1">
                  <p:embed/>
                </p:oleObj>
              </mc:Choice>
              <mc:Fallback>
                <p:oleObj name="think-cell Slide" r:id="rId3" imgW="463" imgH="464" progId="TCLayout.ActiveDocument.1">
                  <p:embed/>
                  <p:pic>
                    <p:nvPicPr>
                      <p:cNvPr id="4" name="Object 3" hidden="1"/>
                      <p:cNvPicPr/>
                      <p:nvPr/>
                    </p:nvPicPr>
                    <p:blipFill>
                      <a:blip r:embed="rId4"/>
                      <a:stretch>
                        <a:fillRect/>
                      </a:stretch>
                    </p:blipFill>
                    <p:spPr>
                      <a:xfrm>
                        <a:off x="2122" y="1608"/>
                        <a:ext cx="2116" cy="1587"/>
                      </a:xfrm>
                      <a:prstGeom prst="rect">
                        <a:avLst/>
                      </a:prstGeom>
                    </p:spPr>
                  </p:pic>
                </p:oleObj>
              </mc:Fallback>
            </mc:AlternateContent>
          </a:graphicData>
        </a:graphic>
      </p:graphicFrame>
      <p:sp>
        <p:nvSpPr>
          <p:cNvPr id="8" name="Content Placeholder 2"/>
          <p:cNvSpPr>
            <a:spLocks noGrp="1"/>
          </p:cNvSpPr>
          <p:nvPr>
            <p:ph sz="half" idx="10" hasCustomPrompt="1"/>
          </p:nvPr>
        </p:nvSpPr>
        <p:spPr>
          <a:xfrm>
            <a:off x="6186029" y="1268421"/>
            <a:ext cx="5384800" cy="4824411"/>
          </a:xfrm>
        </p:spPr>
        <p:txBody>
          <a:bodyPr>
            <a:normAutofit/>
          </a:bodyPr>
          <a:lstStyle>
            <a:lvl1pPr marL="136919" indent="-136919">
              <a:defRPr sz="120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 </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62814" y="441048"/>
            <a:ext cx="9611273" cy="304827"/>
          </a:xfrm>
        </p:spPr>
        <p:txBody>
          <a:bodyPr/>
          <a:lstStyle>
            <a:lvl1pPr algn="l">
              <a:defRPr/>
            </a:lvl1pPr>
          </a:lstStyle>
          <a:p>
            <a:r>
              <a:rPr lang="en-US"/>
              <a:t>Click to edit Master title style</a:t>
            </a:r>
            <a:endParaRPr lang="en-AU"/>
          </a:p>
        </p:txBody>
      </p:sp>
      <p:sp>
        <p:nvSpPr>
          <p:cNvPr id="3" name="Content Placeholder 2"/>
          <p:cNvSpPr>
            <a:spLocks noGrp="1"/>
          </p:cNvSpPr>
          <p:nvPr>
            <p:ph sz="half" idx="1" hasCustomPrompt="1"/>
          </p:nvPr>
        </p:nvSpPr>
        <p:spPr>
          <a:xfrm>
            <a:off x="609600" y="1268421"/>
            <a:ext cx="5384800" cy="4824411"/>
          </a:xfrm>
        </p:spPr>
        <p:txBody>
          <a:bodyPr>
            <a:normAutofit/>
          </a:bodyPr>
          <a:lstStyle>
            <a:lvl1pPr marL="136919" indent="-136919">
              <a:defRPr sz="1200" baseline="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79507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2684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180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2_2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22" y="1608"/>
          <a:ext cx="2116" cy="1587"/>
        </p:xfrm>
        <a:graphic>
          <a:graphicData uri="http://schemas.openxmlformats.org/presentationml/2006/ole">
            <mc:AlternateContent xmlns:mc="http://schemas.openxmlformats.org/markup-compatibility/2006">
              <mc:Choice xmlns:v="urn:schemas-microsoft-com:vml" Requires="v">
                <p:oleObj name="think-cell Slide" r:id="rId3" imgW="463" imgH="464" progId="TCLayout.ActiveDocument.1">
                  <p:embed/>
                </p:oleObj>
              </mc:Choice>
              <mc:Fallback>
                <p:oleObj name="think-cell Slide" r:id="rId3" imgW="463" imgH="464" progId="TCLayout.ActiveDocument.1">
                  <p:embed/>
                  <p:pic>
                    <p:nvPicPr>
                      <p:cNvPr id="4" name="Object 3" hidden="1"/>
                      <p:cNvPicPr/>
                      <p:nvPr/>
                    </p:nvPicPr>
                    <p:blipFill>
                      <a:blip r:embed="rId4"/>
                      <a:stretch>
                        <a:fillRect/>
                      </a:stretch>
                    </p:blipFill>
                    <p:spPr>
                      <a:xfrm>
                        <a:off x="2122" y="1608"/>
                        <a:ext cx="2116" cy="1587"/>
                      </a:xfrm>
                      <a:prstGeom prst="rect">
                        <a:avLst/>
                      </a:prstGeom>
                    </p:spPr>
                  </p:pic>
                </p:oleObj>
              </mc:Fallback>
            </mc:AlternateContent>
          </a:graphicData>
        </a:graphic>
      </p:graphicFrame>
      <p:sp>
        <p:nvSpPr>
          <p:cNvPr id="8" name="Content Placeholder 2"/>
          <p:cNvSpPr>
            <a:spLocks noGrp="1"/>
          </p:cNvSpPr>
          <p:nvPr>
            <p:ph sz="half" idx="10" hasCustomPrompt="1"/>
          </p:nvPr>
        </p:nvSpPr>
        <p:spPr>
          <a:xfrm>
            <a:off x="6186029" y="1268421"/>
            <a:ext cx="5384800" cy="4824411"/>
          </a:xfrm>
        </p:spPr>
        <p:txBody>
          <a:bodyPr>
            <a:normAutofit/>
          </a:bodyPr>
          <a:lstStyle>
            <a:lvl1pPr marL="136919" indent="-136919">
              <a:defRPr sz="120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 </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62814" y="441048"/>
            <a:ext cx="9611273" cy="304827"/>
          </a:xfrm>
        </p:spPr>
        <p:txBody>
          <a:bodyPr/>
          <a:lstStyle>
            <a:lvl1pPr algn="l">
              <a:defRPr/>
            </a:lvl1pPr>
          </a:lstStyle>
          <a:p>
            <a:r>
              <a:rPr lang="en-US"/>
              <a:t>Click to edit Master title style</a:t>
            </a:r>
            <a:endParaRPr lang="en-AU"/>
          </a:p>
        </p:txBody>
      </p:sp>
      <p:sp>
        <p:nvSpPr>
          <p:cNvPr id="3" name="Content Placeholder 2"/>
          <p:cNvSpPr>
            <a:spLocks noGrp="1"/>
          </p:cNvSpPr>
          <p:nvPr>
            <p:ph sz="half" idx="1" hasCustomPrompt="1"/>
          </p:nvPr>
        </p:nvSpPr>
        <p:spPr>
          <a:xfrm>
            <a:off x="609600" y="1268421"/>
            <a:ext cx="5384800" cy="4824411"/>
          </a:xfrm>
        </p:spPr>
        <p:txBody>
          <a:bodyPr>
            <a:normAutofit/>
          </a:bodyPr>
          <a:lstStyle>
            <a:lvl1pPr marL="136919" indent="-136919">
              <a:defRPr sz="1200" baseline="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99406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99205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8927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5835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4106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30436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54469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6308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99245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7621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 Column with Heading">
    <p:spTree>
      <p:nvGrpSpPr>
        <p:cNvPr id="1" name=""/>
        <p:cNvGrpSpPr/>
        <p:nvPr/>
      </p:nvGrpSpPr>
      <p:grpSpPr>
        <a:xfrm>
          <a:off x="0" y="0"/>
          <a:ext cx="0" cy="0"/>
          <a:chOff x="0" y="0"/>
          <a:chExt cx="0" cy="0"/>
        </a:xfrm>
      </p:grpSpPr>
      <p:sp>
        <p:nvSpPr>
          <p:cNvPr id="17" name="Content Placeholder 11"/>
          <p:cNvSpPr>
            <a:spLocks noGrp="1"/>
          </p:cNvSpPr>
          <p:nvPr>
            <p:ph sz="quarter" idx="11" hasCustomPrompt="1"/>
          </p:nvPr>
        </p:nvSpPr>
        <p:spPr>
          <a:xfrm>
            <a:off x="263535" y="2045577"/>
            <a:ext cx="5699239" cy="4104403"/>
          </a:xfrm>
          <a:prstGeom prst="rect">
            <a:avLst/>
          </a:prstGeom>
        </p:spPr>
        <p:txBody>
          <a:bodyPr vert="horz" lIns="0" tIns="45720" rIns="0" bIns="45720" rtlCol="0">
            <a:normAutofit/>
          </a:bodyPr>
          <a:lstStyle>
            <a:lvl1pPr>
              <a:defRPr lang="en-AU" dirty="0">
                <a:latin typeface="Arial Narrow" panose="020B0606020202030204" pitchFamily="34" charset="0"/>
              </a:defRPr>
            </a:lvl1pPr>
          </a:lstStyle>
          <a:p>
            <a:pPr marL="136925" marR="0" lvl="0" indent="-136925" fontAlgn="auto">
              <a:lnSpc>
                <a:spcPct val="100000"/>
              </a:lnSpc>
              <a:spcAft>
                <a:spcPts val="225"/>
              </a:spcAft>
              <a:buClrTx/>
              <a:buSzTx/>
              <a:buChar char="•"/>
              <a:tabLst/>
            </a:pPr>
            <a:r>
              <a:rPr lang="en-US"/>
              <a:t>Click to add content</a:t>
            </a:r>
            <a:endParaRPr lang="en-AU"/>
          </a:p>
        </p:txBody>
      </p:sp>
      <p:sp>
        <p:nvSpPr>
          <p:cNvPr id="13" name="Content Placeholder 11"/>
          <p:cNvSpPr>
            <a:spLocks noGrp="1"/>
          </p:cNvSpPr>
          <p:nvPr>
            <p:ph sz="quarter" idx="15" hasCustomPrompt="1"/>
          </p:nvPr>
        </p:nvSpPr>
        <p:spPr>
          <a:xfrm>
            <a:off x="263535" y="1692801"/>
            <a:ext cx="5699239"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200" b="1" kern="1200" dirty="0">
                <a:solidFill>
                  <a:srgbClr val="3589C5"/>
                </a:solidFill>
                <a:latin typeface="Arial Narrow" panose="020B0606020202030204" pitchFamily="34" charset="0"/>
                <a:ea typeface="+mn-ea"/>
                <a:cs typeface="+mn-cs"/>
              </a:defRPr>
            </a:lvl1pPr>
          </a:lstStyle>
          <a:p>
            <a:pPr marL="214318" lvl="0" indent="-214318" algn="ctr" defTabSz="685817" rtl="0" eaLnBrk="1" latinLnBrk="0" hangingPunct="1">
              <a:lnSpc>
                <a:spcPct val="100000"/>
              </a:lnSpc>
              <a:spcBef>
                <a:spcPts val="751"/>
              </a:spcBef>
            </a:pPr>
            <a:r>
              <a:rPr lang="en-US"/>
              <a:t>Click to add heading</a:t>
            </a:r>
            <a:endParaRPr lang="en-AU"/>
          </a:p>
        </p:txBody>
      </p:sp>
      <p:sp>
        <p:nvSpPr>
          <p:cNvPr id="20" name="Content Placeholder 11"/>
          <p:cNvSpPr>
            <a:spLocks noGrp="1"/>
          </p:cNvSpPr>
          <p:nvPr>
            <p:ph sz="quarter" idx="14" hasCustomPrompt="1"/>
          </p:nvPr>
        </p:nvSpPr>
        <p:spPr>
          <a:xfrm>
            <a:off x="6235263" y="2045577"/>
            <a:ext cx="5698924" cy="4104403"/>
          </a:xfrm>
          <a:prstGeom prst="rect">
            <a:avLst/>
          </a:prstGeom>
        </p:spPr>
        <p:txBody>
          <a:bodyPr vert="horz" lIns="0" tIns="46800" rIns="0" bIns="46800" rtlCol="0">
            <a:normAutofit/>
          </a:bodyPr>
          <a:lstStyle>
            <a:lvl1pPr>
              <a:defRPr lang="en-AU" dirty="0">
                <a:latin typeface="Arial Narrow" panose="020B0606020202030204" pitchFamily="34" charset="0"/>
              </a:defRPr>
            </a:lvl1pPr>
          </a:lstStyle>
          <a:p>
            <a:pPr marL="136925" marR="0" lvl="0" indent="-136925" fontAlgn="auto">
              <a:lnSpc>
                <a:spcPct val="100000"/>
              </a:lnSpc>
              <a:spcAft>
                <a:spcPts val="225"/>
              </a:spcAft>
              <a:buClrTx/>
              <a:buSzTx/>
              <a:buChar char="•"/>
              <a:tabLst/>
            </a:pPr>
            <a:r>
              <a:rPr lang="en-US"/>
              <a:t>Click to add content</a:t>
            </a:r>
            <a:endParaRPr lang="en-AU"/>
          </a:p>
        </p:txBody>
      </p:sp>
      <p:sp>
        <p:nvSpPr>
          <p:cNvPr id="16" name="Content Placeholder 11"/>
          <p:cNvSpPr>
            <a:spLocks noGrp="1"/>
          </p:cNvSpPr>
          <p:nvPr>
            <p:ph sz="quarter" idx="16" hasCustomPrompt="1"/>
          </p:nvPr>
        </p:nvSpPr>
        <p:spPr>
          <a:xfrm>
            <a:off x="6235271" y="1692801"/>
            <a:ext cx="5699239" cy="313932"/>
          </a:xfrm>
          <a:prstGeom prst="rect">
            <a:avLst/>
          </a:prstGeom>
          <a:noFill/>
          <a:ln w="12700">
            <a:noFill/>
            <a:miter lim="800000"/>
            <a:headEnd/>
            <a:tailEnd/>
          </a:ln>
          <a:effectLst/>
        </p:spPr>
        <p:txBody>
          <a:bodyPr wrap="square" lIns="0" rIns="0" anchor="ctr">
            <a:noAutofit/>
          </a:bodyPr>
          <a:lstStyle>
            <a:lvl1pPr marL="0" indent="0" algn="l">
              <a:lnSpc>
                <a:spcPct val="100000"/>
              </a:lnSpc>
              <a:buFont typeface="Arial" panose="020B0604020202020204" pitchFamily="34" charset="0"/>
              <a:buNone/>
              <a:defRPr lang="en-AU" sz="1200" b="1" dirty="0">
                <a:solidFill>
                  <a:srgbClr val="3589C5"/>
                </a:solidFill>
                <a:latin typeface="Arial Narrow" panose="020B0606020202030204" pitchFamily="34" charset="0"/>
              </a:defRPr>
            </a:lvl1pPr>
          </a:lstStyle>
          <a:p>
            <a:pPr marL="0" lvl="0" algn="ctr"/>
            <a:r>
              <a:rPr lang="en-US"/>
              <a:t>Click to add heading</a:t>
            </a:r>
            <a:endParaRPr lang="en-AU"/>
          </a:p>
        </p:txBody>
      </p:sp>
      <p:sp>
        <p:nvSpPr>
          <p:cNvPr id="15" name="Title 2">
            <a:extLst>
              <a:ext uri="{FF2B5EF4-FFF2-40B4-BE49-F238E27FC236}">
                <a16:creationId xmlns:a16="http://schemas.microsoft.com/office/drawing/2014/main" id="{ADF214F2-C426-4344-8FF1-34E65EC1B35A}"/>
              </a:ext>
            </a:extLst>
          </p:cNvPr>
          <p:cNvSpPr>
            <a:spLocks noGrp="1"/>
          </p:cNvSpPr>
          <p:nvPr>
            <p:ph type="title" hasCustomPrompt="1"/>
          </p:nvPr>
        </p:nvSpPr>
        <p:spPr>
          <a:xfrm>
            <a:off x="262811" y="424857"/>
            <a:ext cx="9604375" cy="254044"/>
          </a:xfrm>
          <a:prstGeom prst="rect">
            <a:avLst/>
          </a:prstGeom>
          <a:noFill/>
        </p:spPr>
        <p:txBody>
          <a:bodyPr wrap="square" lIns="0" tIns="0" rIns="0" bIns="0" rtlCol="0" anchor="ctr" anchorCtr="0">
            <a:spAutoFit/>
          </a:bodyPr>
          <a:lstStyle>
            <a:lvl1pPr>
              <a:lnSpc>
                <a:spcPct val="100000"/>
              </a:lnSpc>
              <a:defRPr lang="en-AU" sz="1651" b="1" cap="all">
                <a:solidFill>
                  <a:schemeClr val="bg1"/>
                </a:solidFill>
                <a:latin typeface="Arial Narrow" panose="020B0606020202030204" pitchFamily="34" charset="0"/>
                <a:ea typeface="+mn-ea"/>
                <a:cs typeface="+mn-cs"/>
              </a:defRPr>
            </a:lvl1pPr>
          </a:lstStyle>
          <a:p>
            <a:pPr marL="0" lvl="0"/>
            <a:r>
              <a:rPr lang="en-US"/>
              <a:t>Click to ADD TITLE</a:t>
            </a:r>
            <a:endParaRPr lang="en-AU"/>
          </a:p>
        </p:txBody>
      </p:sp>
      <p:sp>
        <p:nvSpPr>
          <p:cNvPr id="24" name="Text Placeholder 17">
            <a:extLst>
              <a:ext uri="{FF2B5EF4-FFF2-40B4-BE49-F238E27FC236}">
                <a16:creationId xmlns:a16="http://schemas.microsoft.com/office/drawing/2014/main" id="{B7C7B561-4DCC-470D-BB35-93B8DEC02729}"/>
              </a:ext>
            </a:extLst>
          </p:cNvPr>
          <p:cNvSpPr>
            <a:spLocks noGrp="1"/>
          </p:cNvSpPr>
          <p:nvPr>
            <p:ph type="body" sz="quarter" idx="12" hasCustomPrompt="1"/>
          </p:nvPr>
        </p:nvSpPr>
        <p:spPr>
          <a:xfrm>
            <a:off x="1170204" y="6581337"/>
            <a:ext cx="10763993" cy="166190"/>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675" smtClean="0">
                <a:solidFill>
                  <a:srgbClr val="5E6161"/>
                </a:solidFill>
                <a:latin typeface="Arial Narrow" panose="020B0606020202030204" pitchFamily="34" charset="0"/>
              </a:defRPr>
            </a:lvl1pPr>
            <a:lvl2pPr marL="171455" indent="0">
              <a:buNone/>
              <a:defRPr lang="en-US" sz="1351" smtClean="0"/>
            </a:lvl2pPr>
            <a:lvl3pPr>
              <a:defRPr lang="en-US" sz="1351" smtClean="0"/>
            </a:lvl3pPr>
            <a:lvl4pPr>
              <a:defRPr lang="en-US" smtClean="0"/>
            </a:lvl4pPr>
            <a:lvl5pPr>
              <a:defRPr lang="en-AU"/>
            </a:lvl5pPr>
          </a:lstStyle>
          <a:p>
            <a:pPr marL="0" lvl="0">
              <a:spcBef>
                <a:spcPts val="0"/>
              </a:spcBef>
              <a:tabLst>
                <a:tab pos="136925" algn="l"/>
              </a:tabLst>
            </a:pPr>
            <a:r>
              <a:rPr lang="en-US"/>
              <a:t>Sources</a:t>
            </a:r>
          </a:p>
        </p:txBody>
      </p:sp>
      <p:sp>
        <p:nvSpPr>
          <p:cNvPr id="25" name="Text Placeholder 17">
            <a:extLst>
              <a:ext uri="{FF2B5EF4-FFF2-40B4-BE49-F238E27FC236}">
                <a16:creationId xmlns:a16="http://schemas.microsoft.com/office/drawing/2014/main" id="{3C5A9817-A6C7-4ABF-ADE0-1DAE12782CFF}"/>
              </a:ext>
            </a:extLst>
          </p:cNvPr>
          <p:cNvSpPr>
            <a:spLocks noGrp="1"/>
          </p:cNvSpPr>
          <p:nvPr>
            <p:ph type="body" sz="quarter" idx="13" hasCustomPrompt="1"/>
          </p:nvPr>
        </p:nvSpPr>
        <p:spPr>
          <a:xfrm>
            <a:off x="1170204" y="6383984"/>
            <a:ext cx="10763993" cy="166190"/>
          </a:xfrm>
          <a:prstGeom prst="rect">
            <a:avLst/>
          </a:prstGeom>
          <a:noFill/>
          <a:ln w="9525">
            <a:noFill/>
            <a:miter lim="800000"/>
            <a:headEnd type="none" w="sm" len="sm"/>
            <a:tailEnd type="none" w="sm" len="sm"/>
          </a:ln>
        </p:spPr>
        <p:txBody>
          <a:bodyPr wrap="square" lIns="0" tIns="36000" rIns="0" bIns="36000" anchor="b">
            <a:spAutoFit/>
          </a:bodyPr>
          <a:lstStyle>
            <a:lvl1pPr marL="0" indent="0">
              <a:buNone/>
              <a:defRPr lang="en-US" sz="675" smtClean="0">
                <a:solidFill>
                  <a:srgbClr val="5E6161"/>
                </a:solidFill>
                <a:latin typeface="Arial Narrow" panose="020B0606020202030204" pitchFamily="34" charset="0"/>
              </a:defRPr>
            </a:lvl1pPr>
            <a:lvl2pPr marL="171455" indent="0">
              <a:buNone/>
              <a:defRPr lang="en-US" sz="1351" smtClean="0"/>
            </a:lvl2pPr>
            <a:lvl3pPr>
              <a:defRPr lang="en-US" sz="1351" smtClean="0"/>
            </a:lvl3pPr>
            <a:lvl4pPr>
              <a:defRPr lang="en-US" smtClean="0"/>
            </a:lvl4pPr>
            <a:lvl5pPr>
              <a:defRPr lang="en-AU"/>
            </a:lvl5pPr>
          </a:lstStyle>
          <a:p>
            <a:pPr marL="0" lvl="0">
              <a:spcBef>
                <a:spcPts val="0"/>
              </a:spcBef>
              <a:tabLst>
                <a:tab pos="136925" algn="l"/>
              </a:tabLst>
            </a:pPr>
            <a:r>
              <a:rPr lang="en-US"/>
              <a:t>Notes</a:t>
            </a:r>
          </a:p>
        </p:txBody>
      </p:sp>
      <p:sp>
        <p:nvSpPr>
          <p:cNvPr id="12" name="Text Placeholder 9">
            <a:extLst>
              <a:ext uri="{FF2B5EF4-FFF2-40B4-BE49-F238E27FC236}">
                <a16:creationId xmlns:a16="http://schemas.microsoft.com/office/drawing/2014/main" id="{D30600D5-64EF-4CB1-8758-453490AD11B3}"/>
              </a:ext>
            </a:extLst>
          </p:cNvPr>
          <p:cNvSpPr>
            <a:spLocks noGrp="1"/>
          </p:cNvSpPr>
          <p:nvPr>
            <p:ph type="body" sz="quarter" idx="10" hasCustomPrompt="1"/>
          </p:nvPr>
        </p:nvSpPr>
        <p:spPr>
          <a:xfrm>
            <a:off x="263359" y="1125538"/>
            <a:ext cx="10290175" cy="324000"/>
          </a:xfrm>
          <a:prstGeom prst="rect">
            <a:avLst/>
          </a:prstGeom>
          <a:solidFill>
            <a:srgbClr val="09324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0000" tIns="0" bIns="0" rtlCol="0" anchor="ctr" anchorCtr="0">
            <a:noAutofit/>
          </a:bodyPr>
          <a:lstStyle>
            <a:lvl1pPr marL="0" indent="0">
              <a:buNone/>
              <a:defRPr lang="en-AU" sz="1500" dirty="0">
                <a:solidFill>
                  <a:schemeClr val="bg1"/>
                </a:solidFill>
                <a:latin typeface="Arial Narrow" panose="020B0606020202030204" pitchFamily="34" charset="0"/>
              </a:defRPr>
            </a:lvl1pPr>
          </a:lstStyle>
          <a:p>
            <a:pPr marL="136925" lvl="0" indent="-136925">
              <a:lnSpc>
                <a:spcPct val="100000"/>
              </a:lnSpc>
            </a:pPr>
            <a:r>
              <a:rPr lang="en-AU"/>
              <a:t>Click to add commentary</a:t>
            </a:r>
          </a:p>
        </p:txBody>
      </p:sp>
    </p:spTree>
    <p:extLst>
      <p:ext uri="{BB962C8B-B14F-4D97-AF65-F5344CB8AC3E}">
        <p14:creationId xmlns:p14="http://schemas.microsoft.com/office/powerpoint/2010/main" val="408552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1" cy="6858000"/>
          </a:xfrm>
          <a:prstGeom prst="rect">
            <a:avLst/>
          </a:prstGeom>
        </p:spPr>
      </p:pic>
      <p:pic>
        <p:nvPicPr>
          <p:cNvPr id="7" name="Picture 6">
            <a:extLst>
              <a:ext uri="{FF2B5EF4-FFF2-40B4-BE49-F238E27FC236}">
                <a16:creationId xmlns:a16="http://schemas.microsoft.com/office/drawing/2014/main" id="{2BBFDE4F-2C86-61C8-D5CA-44B1125E8E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631" t="2714" r="4532" b="78309"/>
          <a:stretch/>
        </p:blipFill>
        <p:spPr>
          <a:xfrm>
            <a:off x="4840358" y="477657"/>
            <a:ext cx="4487852" cy="1301448"/>
          </a:xfrm>
          <a:prstGeom prst="rect">
            <a:avLst/>
          </a:prstGeom>
        </p:spPr>
      </p:pic>
      <p:pic>
        <p:nvPicPr>
          <p:cNvPr id="6" name="Picture 5" descr="Logo, company name&#10;&#10;Description automatically generated">
            <a:extLst>
              <a:ext uri="{FF2B5EF4-FFF2-40B4-BE49-F238E27FC236}">
                <a16:creationId xmlns:a16="http://schemas.microsoft.com/office/drawing/2014/main" id="{9754A0C6-349C-8B46-B0DC-25CA6F108E74}"/>
              </a:ext>
            </a:extLst>
          </p:cNvPr>
          <p:cNvPicPr>
            <a:picLocks noChangeAspect="1"/>
          </p:cNvPicPr>
          <p:nvPr userDrawn="1"/>
        </p:nvPicPr>
        <p:blipFill>
          <a:blip r:embed="rId3"/>
          <a:stretch>
            <a:fillRect/>
          </a:stretch>
        </p:blipFill>
        <p:spPr>
          <a:xfrm>
            <a:off x="5231623" y="477657"/>
            <a:ext cx="1852661" cy="1301448"/>
          </a:xfrm>
          <a:prstGeom prst="rect">
            <a:avLst/>
          </a:prstGeom>
        </p:spPr>
      </p:pic>
    </p:spTree>
    <p:extLst>
      <p:ext uri="{BB962C8B-B14F-4D97-AF65-F5344CB8AC3E}">
        <p14:creationId xmlns:p14="http://schemas.microsoft.com/office/powerpoint/2010/main" val="1827074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998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ption 1">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0C1BDC-9876-4DF9-80C1-A9775D5381E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A40C6DDC-2763-4726-825E-A117B3E90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1023668" y="1647824"/>
            <a:ext cx="7913957" cy="2112305"/>
          </a:xfrm>
        </p:spPr>
        <p:txBody>
          <a:bodyPr anchor="t" anchorCtr="0">
            <a:normAutofit/>
          </a:bodyPr>
          <a:lstStyle>
            <a:lvl1pPr algn="l">
              <a:defRPr sz="54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1023668" y="3852205"/>
            <a:ext cx="7913957" cy="1116610"/>
          </a:xfrm>
        </p:spPr>
        <p:txBody>
          <a:bodyPr>
            <a:normAutofit/>
          </a:bodyPr>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1023668" y="5117884"/>
            <a:ext cx="7913956" cy="252000"/>
          </a:xfrm>
        </p:spPr>
        <p:txBody>
          <a:bodyPr anchor="t" anchorCtr="0">
            <a:normAutofit/>
          </a:bodyPr>
          <a:lstStyle>
            <a:lvl1pPr marL="0" indent="0" algn="l">
              <a:lnSpc>
                <a:spcPct val="100000"/>
              </a:lnSpc>
              <a:spcBef>
                <a:spcPts val="0"/>
              </a:spcBef>
              <a:spcAft>
                <a:spcPts val="0"/>
              </a:spcAft>
              <a:buNone/>
              <a:defRPr sz="1400" b="1" spc="-3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1023668"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757343" y="6387501"/>
            <a:ext cx="518980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pic>
        <p:nvPicPr>
          <p:cNvPr id="18" name="Picture 17">
            <a:extLst>
              <a:ext uri="{FF2B5EF4-FFF2-40B4-BE49-F238E27FC236}">
                <a16:creationId xmlns:a16="http://schemas.microsoft.com/office/drawing/2014/main" id="{7EA8DD0B-968A-42AD-BFC7-9485ABE2B881}"/>
              </a:ext>
            </a:extLst>
          </p:cNvPr>
          <p:cNvPicPr>
            <a:picLocks noChangeAspect="1"/>
          </p:cNvPicPr>
          <p:nvPr userDrawn="1"/>
        </p:nvPicPr>
        <p:blipFill>
          <a:blip r:embed="rId4"/>
          <a:stretch>
            <a:fillRect/>
          </a:stretch>
        </p:blipFill>
        <p:spPr>
          <a:xfrm>
            <a:off x="10235182" y="507586"/>
            <a:ext cx="1399035" cy="856490"/>
          </a:xfrm>
          <a:prstGeom prst="rect">
            <a:avLst/>
          </a:prstGeom>
        </p:spPr>
      </p:pic>
      <p:sp>
        <p:nvSpPr>
          <p:cNvPr id="24" name="Rectangle 23">
            <a:extLst>
              <a:ext uri="{FF2B5EF4-FFF2-40B4-BE49-F238E27FC236}">
                <a16:creationId xmlns:a16="http://schemas.microsoft.com/office/drawing/2014/main" id="{68492604-719F-499A-8DD3-5AC7A6021E1C}"/>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the presentation title and the date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2995630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ption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1023668" y="1647824"/>
            <a:ext cx="7913957" cy="2112305"/>
          </a:xfrm>
        </p:spPr>
        <p:txBody>
          <a:bodyPr anchor="t" anchorCtr="0">
            <a:normAutofit/>
          </a:bodyPr>
          <a:lstStyle>
            <a:lvl1pPr algn="l">
              <a:defRPr sz="5400" cap="none" spc="-30" baseline="0">
                <a:solidFill>
                  <a:schemeClr val="accent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1023668" y="3852205"/>
            <a:ext cx="7913957" cy="1116610"/>
          </a:xfrm>
        </p:spPr>
        <p:txBody>
          <a:bodyPr>
            <a:normAutofit/>
          </a:bodyPr>
          <a:lstStyle>
            <a:lvl1pPr marL="0" indent="0" algn="l">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1023668" y="5089309"/>
            <a:ext cx="7913956" cy="252000"/>
          </a:xfrm>
        </p:spPr>
        <p:txBody>
          <a:bodyPr anchor="t" anchorCtr="0">
            <a:normAutofit/>
          </a:bodyPr>
          <a:lstStyle>
            <a:lvl1pPr marL="0" indent="0" algn="l">
              <a:lnSpc>
                <a:spcPct val="100000"/>
              </a:lnSpc>
              <a:spcBef>
                <a:spcPts val="0"/>
              </a:spcBef>
              <a:spcAft>
                <a:spcPts val="0"/>
              </a:spcAft>
              <a:buNone/>
              <a:defRPr sz="1400" b="1" spc="-3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1023668"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757343" y="6387501"/>
            <a:ext cx="5189806" cy="168198"/>
          </a:xfrm>
        </p:spPr>
        <p:txBody>
          <a:bodyPr anchor="b" anchorCtr="0">
            <a:noAutofit/>
          </a:bodyPr>
          <a:lstStyle>
            <a:lvl1pPr marL="0" indent="0" algn="l">
              <a:lnSpc>
                <a:spcPct val="100000"/>
              </a:lnSpc>
              <a:spcBef>
                <a:spcPts val="0"/>
              </a:spcBef>
              <a:spcAft>
                <a:spcPts val="0"/>
              </a:spcAft>
              <a:buNone/>
              <a:defRPr sz="1000" b="0"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pic>
        <p:nvPicPr>
          <p:cNvPr id="4" name="Picture 3">
            <a:extLst>
              <a:ext uri="{FF2B5EF4-FFF2-40B4-BE49-F238E27FC236}">
                <a16:creationId xmlns:a16="http://schemas.microsoft.com/office/drawing/2014/main" id="{C46C0C10-E3E0-4007-AE1E-0782938D96F3}"/>
              </a:ext>
            </a:extLst>
          </p:cNvPr>
          <p:cNvPicPr>
            <a:picLocks noChangeAspect="1"/>
          </p:cNvPicPr>
          <p:nvPr userDrawn="1"/>
        </p:nvPicPr>
        <p:blipFill>
          <a:blip r:embed="rId2"/>
          <a:srcRect/>
          <a:stretch/>
        </p:blipFill>
        <p:spPr>
          <a:xfrm>
            <a:off x="10235182" y="507586"/>
            <a:ext cx="1399035" cy="856490"/>
          </a:xfrm>
          <a:prstGeom prst="rect">
            <a:avLst/>
          </a:prstGeom>
        </p:spPr>
      </p:pic>
      <p:sp>
        <p:nvSpPr>
          <p:cNvPr id="5" name="Rectangle 4">
            <a:extLst>
              <a:ext uri="{FF2B5EF4-FFF2-40B4-BE49-F238E27FC236}">
                <a16:creationId xmlns:a16="http://schemas.microsoft.com/office/drawing/2014/main" id="{8198E911-6594-41D3-913C-24AF42B8A536}"/>
              </a:ext>
            </a:extLst>
          </p:cNvPr>
          <p:cNvSpPr/>
          <p:nvPr userDrawn="1"/>
        </p:nvSpPr>
        <p:spPr>
          <a:xfrm>
            <a:off x="12314592" y="-1"/>
            <a:ext cx="1030472"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a:t>
            </a:r>
          </a:p>
          <a:p>
            <a:pPr lvl="0">
              <a:defRPr/>
            </a:pPr>
            <a:r>
              <a:rPr lang="en-AU" sz="1000">
                <a:solidFill>
                  <a:schemeClr val="tx1"/>
                </a:solidFill>
              </a:rPr>
              <a:t>the presentation title and the date to one of our ‘Contrast’ colours.</a:t>
            </a:r>
          </a:p>
          <a:p>
            <a:pPr lvl="0">
              <a:defRPr/>
            </a:pPr>
            <a:r>
              <a:rPr lang="en-AU" sz="1000">
                <a:solidFill>
                  <a:schemeClr val="tx1"/>
                </a:solidFill>
              </a:rPr>
              <a:t>You’ll find them under ‘Theme Colours’.</a:t>
            </a:r>
          </a:p>
        </p:txBody>
      </p:sp>
    </p:spTree>
    <p:extLst>
      <p:ext uri="{BB962C8B-B14F-4D97-AF65-F5344CB8AC3E}">
        <p14:creationId xmlns:p14="http://schemas.microsoft.com/office/powerpoint/2010/main" val="3608832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ption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E487CC-7324-4448-9959-4A318CA647F7}"/>
              </a:ext>
            </a:extLst>
          </p:cNvPr>
          <p:cNvSpPr>
            <a:spLocks noGrp="1"/>
          </p:cNvSpPr>
          <p:nvPr>
            <p:ph type="pic" sz="quarter" idx="22"/>
          </p:nvPr>
        </p:nvSpPr>
        <p:spPr>
          <a:xfrm>
            <a:off x="6093600" y="0"/>
            <a:ext cx="6098400" cy="6858000"/>
          </a:xfrm>
          <a:solidFill>
            <a:schemeClr val="bg1">
              <a:lumMod val="50000"/>
            </a:schemeClr>
          </a:solidFill>
        </p:spPr>
        <p:txBody>
          <a:bodyPr anchor="ctr" anchorCtr="0"/>
          <a:lstStyle>
            <a:lvl1pPr marL="0" indent="0" algn="ctr">
              <a:buNone/>
              <a:defRPr>
                <a:solidFill>
                  <a:schemeClr val="bg1"/>
                </a:solidFill>
              </a:defRPr>
            </a:lvl1pPr>
          </a:lstStyle>
          <a:p>
            <a:r>
              <a:rPr lang="en-US"/>
              <a:t>Click icon to add picture</a:t>
            </a:r>
            <a:endParaRPr lang="en-AU"/>
          </a:p>
        </p:txBody>
      </p:sp>
      <p:pic>
        <p:nvPicPr>
          <p:cNvPr id="8" name="Picture 7">
            <a:extLst>
              <a:ext uri="{FF2B5EF4-FFF2-40B4-BE49-F238E27FC236}">
                <a16:creationId xmlns:a16="http://schemas.microsoft.com/office/drawing/2014/main" id="{A4B6C0EA-8368-48FB-B948-F7B3FA0551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3250" y="1647824"/>
            <a:ext cx="5040000" cy="2112305"/>
          </a:xfrm>
        </p:spPr>
        <p:txBody>
          <a:bodyPr anchor="t" anchorCtr="0">
            <a:normAutofit/>
          </a:bodyPr>
          <a:lstStyle>
            <a:lvl1pPr algn="l">
              <a:defRPr sz="54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3250" y="3852205"/>
            <a:ext cx="5040000" cy="1116610"/>
          </a:xfrm>
        </p:spPr>
        <p:txBody>
          <a:bodyPr>
            <a:normAutofit/>
          </a:bodyPr>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7" name="Text Placeholder 4">
            <a:extLst>
              <a:ext uri="{FF2B5EF4-FFF2-40B4-BE49-F238E27FC236}">
                <a16:creationId xmlns:a16="http://schemas.microsoft.com/office/drawing/2014/main" id="{F8D74708-9CF7-45CC-8359-09F09C698766}"/>
              </a:ext>
            </a:extLst>
          </p:cNvPr>
          <p:cNvSpPr>
            <a:spLocks noGrp="1"/>
          </p:cNvSpPr>
          <p:nvPr>
            <p:ph type="body" sz="quarter" idx="3" hasCustomPrompt="1"/>
          </p:nvPr>
        </p:nvSpPr>
        <p:spPr>
          <a:xfrm>
            <a:off x="10233817" y="507586"/>
            <a:ext cx="1400400" cy="856800"/>
          </a:xfrm>
          <a:blipFill dpi="0" rotWithShape="1">
            <a:blip r:embed="rId3">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603250" y="5089309"/>
            <a:ext cx="5040000" cy="252000"/>
          </a:xfrm>
        </p:spPr>
        <p:txBody>
          <a:bodyPr anchor="t" anchorCtr="0">
            <a:normAutofit/>
          </a:bodyPr>
          <a:lstStyle>
            <a:lvl1pPr marL="0" indent="0" algn="l">
              <a:lnSpc>
                <a:spcPct val="100000"/>
              </a:lnSpc>
              <a:spcBef>
                <a:spcPts val="0"/>
              </a:spcBef>
              <a:spcAft>
                <a:spcPts val="0"/>
              </a:spcAft>
              <a:buNone/>
              <a:defRPr sz="1400" b="1" spc="-3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603250"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336925" y="6387501"/>
            <a:ext cx="2306325"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7" name="Text Placeholder 2">
            <a:extLst>
              <a:ext uri="{FF2B5EF4-FFF2-40B4-BE49-F238E27FC236}">
                <a16:creationId xmlns:a16="http://schemas.microsoft.com/office/drawing/2014/main" id="{2AA27C15-6DD1-4C3D-BC2F-55012EBA5132}"/>
              </a:ext>
            </a:extLst>
          </p:cNvPr>
          <p:cNvSpPr>
            <a:spLocks noGrp="1"/>
          </p:cNvSpPr>
          <p:nvPr>
            <p:ph type="body" idx="23" hasCustomPrompt="1"/>
          </p:nvPr>
        </p:nvSpPr>
        <p:spPr>
          <a:xfrm>
            <a:off x="6641984" y="6387501"/>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9" name="Rectangle 8">
            <a:extLst>
              <a:ext uri="{FF2B5EF4-FFF2-40B4-BE49-F238E27FC236}">
                <a16:creationId xmlns:a16="http://schemas.microsoft.com/office/drawing/2014/main" id="{C7736FE1-F67A-4DC6-9C94-EDF819E71074}"/>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the presentation title and the date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2430517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ption 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BE487CC-7324-4448-9959-4A318CA647F7}"/>
              </a:ext>
            </a:extLst>
          </p:cNvPr>
          <p:cNvSpPr>
            <a:spLocks noGrp="1"/>
          </p:cNvSpPr>
          <p:nvPr>
            <p:ph type="pic" sz="quarter" idx="22"/>
          </p:nvPr>
        </p:nvSpPr>
        <p:spPr>
          <a:xfrm>
            <a:off x="6093600" y="0"/>
            <a:ext cx="6098400" cy="6858000"/>
          </a:xfrm>
          <a:solidFill>
            <a:schemeClr val="bg1">
              <a:lumMod val="95000"/>
            </a:schemeClr>
          </a:solidFill>
        </p:spPr>
        <p:txBody>
          <a:bodyPr anchor="ctr" anchorCtr="0"/>
          <a:lstStyle>
            <a:lvl1pPr marL="0" indent="0" algn="ctr">
              <a:buNone/>
              <a:defRPr/>
            </a:lvl1pPr>
          </a:lstStyle>
          <a:p>
            <a:r>
              <a:rPr lang="en-US"/>
              <a:t>Click icon to add picture</a:t>
            </a:r>
            <a:endParaRPr lang="en-AU"/>
          </a:p>
        </p:txBody>
      </p:sp>
      <p:pic>
        <p:nvPicPr>
          <p:cNvPr id="8" name="Picture 7">
            <a:extLst>
              <a:ext uri="{FF2B5EF4-FFF2-40B4-BE49-F238E27FC236}">
                <a16:creationId xmlns:a16="http://schemas.microsoft.com/office/drawing/2014/main" id="{A4B6C0EA-8368-48FB-B948-F7B3FA0551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3250" y="1647824"/>
            <a:ext cx="5040000" cy="2112305"/>
          </a:xfrm>
        </p:spPr>
        <p:txBody>
          <a:bodyPr anchor="t" anchorCtr="0">
            <a:normAutofit/>
          </a:bodyPr>
          <a:lstStyle>
            <a:lvl1pPr algn="l">
              <a:defRPr sz="54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3250" y="3852205"/>
            <a:ext cx="5040000" cy="1116610"/>
          </a:xfrm>
        </p:spPr>
        <p:txBody>
          <a:bodyPr>
            <a:normAutofit/>
          </a:bodyPr>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7" name="Text Placeholder 4">
            <a:extLst>
              <a:ext uri="{FF2B5EF4-FFF2-40B4-BE49-F238E27FC236}">
                <a16:creationId xmlns:a16="http://schemas.microsoft.com/office/drawing/2014/main" id="{F8D74708-9CF7-45CC-8359-09F09C698766}"/>
              </a:ext>
            </a:extLst>
          </p:cNvPr>
          <p:cNvSpPr>
            <a:spLocks noGrp="1"/>
          </p:cNvSpPr>
          <p:nvPr>
            <p:ph type="body" sz="quarter" idx="3" hasCustomPrompt="1"/>
          </p:nvPr>
        </p:nvSpPr>
        <p:spPr>
          <a:xfrm>
            <a:off x="10233817" y="507586"/>
            <a:ext cx="1400400" cy="856800"/>
          </a:xfrm>
          <a:blipFill dpi="0" rotWithShape="1">
            <a:blip r:embed="rId3">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603250" y="5089309"/>
            <a:ext cx="5040000" cy="252000"/>
          </a:xfrm>
        </p:spPr>
        <p:txBody>
          <a:bodyPr anchor="t" anchorCtr="0">
            <a:normAutofit/>
          </a:bodyPr>
          <a:lstStyle>
            <a:lvl1pPr marL="0" indent="0" algn="l">
              <a:lnSpc>
                <a:spcPct val="100000"/>
              </a:lnSpc>
              <a:spcBef>
                <a:spcPts val="0"/>
              </a:spcBef>
              <a:spcAft>
                <a:spcPts val="0"/>
              </a:spcAft>
              <a:buNone/>
              <a:defRPr sz="1400" b="1" spc="-3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603250"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336925" y="6387501"/>
            <a:ext cx="2306325"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7" name="Text Placeholder 2">
            <a:extLst>
              <a:ext uri="{FF2B5EF4-FFF2-40B4-BE49-F238E27FC236}">
                <a16:creationId xmlns:a16="http://schemas.microsoft.com/office/drawing/2014/main" id="{2AA27C15-6DD1-4C3D-BC2F-55012EBA5132}"/>
              </a:ext>
            </a:extLst>
          </p:cNvPr>
          <p:cNvSpPr>
            <a:spLocks noGrp="1"/>
          </p:cNvSpPr>
          <p:nvPr>
            <p:ph type="body" idx="23" hasCustomPrompt="1"/>
          </p:nvPr>
        </p:nvSpPr>
        <p:spPr>
          <a:xfrm>
            <a:off x="6641984" y="6387501"/>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4" name="Rectangle 3">
            <a:extLst>
              <a:ext uri="{FF2B5EF4-FFF2-40B4-BE49-F238E27FC236}">
                <a16:creationId xmlns:a16="http://schemas.microsoft.com/office/drawing/2014/main" id="{478A51D5-57E0-4F2F-92CA-5B86E75606B1}"/>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the presentation title and the date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38171497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Option 5">
    <p:bg>
      <p:bgPr>
        <a:solidFill>
          <a:schemeClr val="bg1"/>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AB30EB34-6D5E-4FCC-A5CB-7155C37BBEF9}"/>
              </a:ext>
            </a:extLst>
          </p:cNvPr>
          <p:cNvSpPr>
            <a:spLocks noGrp="1"/>
          </p:cNvSpPr>
          <p:nvPr>
            <p:ph type="pic" sz="quarter" idx="22" hasCustomPrompt="1"/>
          </p:nvPr>
        </p:nvSpPr>
        <p:spPr>
          <a:xfrm>
            <a:off x="0" y="0"/>
            <a:ext cx="12192000" cy="6858000"/>
          </a:xfrm>
          <a:solidFill>
            <a:schemeClr val="bg1">
              <a:lumMod val="50000"/>
            </a:schemeClr>
          </a:solidFill>
        </p:spPr>
        <p:txBody>
          <a:bodyPr anchor="ctr" anchorCtr="0"/>
          <a:lstStyle>
            <a:lvl1pPr marL="0" indent="0" algn="ctr">
              <a:buNone/>
              <a:defRPr>
                <a:solidFill>
                  <a:schemeClr val="bg1"/>
                </a:solidFill>
              </a:defRPr>
            </a:lvl1pPr>
          </a:lstStyle>
          <a:p>
            <a:r>
              <a:rPr lang="en-AU"/>
              <a:t>Click icon to add picture and then right click and Send to Back</a:t>
            </a:r>
          </a:p>
        </p:txBody>
      </p:sp>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1023668" y="1647824"/>
            <a:ext cx="7913957" cy="2112305"/>
          </a:xfrm>
        </p:spPr>
        <p:txBody>
          <a:bodyPr anchor="t" anchorCtr="0">
            <a:normAutofit/>
          </a:bodyPr>
          <a:lstStyle>
            <a:lvl1pPr algn="l">
              <a:defRPr sz="54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1023668" y="3852205"/>
            <a:ext cx="7913957" cy="1116610"/>
          </a:xfrm>
        </p:spPr>
        <p:txBody>
          <a:bodyPr>
            <a:normAutofit/>
          </a:bodyPr>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1023668" y="5089309"/>
            <a:ext cx="7913956" cy="252000"/>
          </a:xfrm>
        </p:spPr>
        <p:txBody>
          <a:bodyPr anchor="t" anchorCtr="0">
            <a:normAutofit/>
          </a:bodyPr>
          <a:lstStyle>
            <a:lvl1pPr marL="0" indent="0" algn="l">
              <a:lnSpc>
                <a:spcPct val="100000"/>
              </a:lnSpc>
              <a:spcBef>
                <a:spcPts val="0"/>
              </a:spcBef>
              <a:spcAft>
                <a:spcPts val="0"/>
              </a:spcAft>
              <a:buNone/>
              <a:defRPr sz="1400" b="1" spc="-3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1023668"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757343" y="6387501"/>
            <a:ext cx="518980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0" name="Text Placeholder 4">
            <a:extLst>
              <a:ext uri="{FF2B5EF4-FFF2-40B4-BE49-F238E27FC236}">
                <a16:creationId xmlns:a16="http://schemas.microsoft.com/office/drawing/2014/main" id="{D2A620B0-7455-4001-8620-ECDA4AEFE8F6}"/>
              </a:ext>
            </a:extLst>
          </p:cNvPr>
          <p:cNvSpPr>
            <a:spLocks noGrp="1"/>
          </p:cNvSpPr>
          <p:nvPr>
            <p:ph type="body" sz="quarter" idx="3" hasCustomPrompt="1"/>
          </p:nvPr>
        </p:nvSpPr>
        <p:spPr>
          <a:xfrm>
            <a:off x="10233817" y="507586"/>
            <a:ext cx="1400400" cy="856800"/>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4" name="Rectangle 3">
            <a:extLst>
              <a:ext uri="{FF2B5EF4-FFF2-40B4-BE49-F238E27FC236}">
                <a16:creationId xmlns:a16="http://schemas.microsoft.com/office/drawing/2014/main" id="{2DEAA7A5-C39D-44EB-9373-E195FE1A79B8}"/>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the presentation title and the date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2277447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ption 6">
    <p:bg>
      <p:bgPr>
        <a:solidFill>
          <a:schemeClr val="bg1"/>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AB30EB34-6D5E-4FCC-A5CB-7155C37BBEF9}"/>
              </a:ext>
            </a:extLst>
          </p:cNvPr>
          <p:cNvSpPr>
            <a:spLocks noGrp="1"/>
          </p:cNvSpPr>
          <p:nvPr>
            <p:ph type="pic" sz="quarter" idx="22" hasCustomPrompt="1"/>
          </p:nvPr>
        </p:nvSpPr>
        <p:spPr>
          <a:xfrm>
            <a:off x="0" y="0"/>
            <a:ext cx="12192000" cy="6858000"/>
          </a:xfrm>
          <a:solidFill>
            <a:schemeClr val="bg1">
              <a:lumMod val="95000"/>
            </a:schemeClr>
          </a:solidFill>
        </p:spPr>
        <p:txBody>
          <a:bodyPr anchor="ctr" anchorCtr="0"/>
          <a:lstStyle>
            <a:lvl1pPr marL="0" indent="0" algn="ctr">
              <a:buNone/>
              <a:defRPr>
                <a:solidFill>
                  <a:schemeClr val="accent1"/>
                </a:solidFill>
              </a:defRPr>
            </a:lvl1pPr>
          </a:lstStyle>
          <a:p>
            <a:r>
              <a:rPr lang="en-AU"/>
              <a:t>Click icon to add picture and then right click and Send to Back</a:t>
            </a:r>
          </a:p>
        </p:txBody>
      </p:sp>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1023668" y="1647824"/>
            <a:ext cx="7913957" cy="2112305"/>
          </a:xfrm>
        </p:spPr>
        <p:txBody>
          <a:bodyPr anchor="t" anchorCtr="0">
            <a:normAutofit/>
          </a:bodyPr>
          <a:lstStyle>
            <a:lvl1pPr algn="l">
              <a:defRPr sz="5400" cap="none" spc="-30" baseline="0">
                <a:solidFill>
                  <a:schemeClr val="tx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1023668" y="3852205"/>
            <a:ext cx="7913957" cy="1116610"/>
          </a:xfrm>
        </p:spPr>
        <p:txBody>
          <a:bodyPr>
            <a:normAutofit/>
          </a:bodyPr>
          <a:lstStyle>
            <a:lvl1pPr marL="0" indent="0" algn="l">
              <a:spcBef>
                <a:spcPts val="0"/>
              </a:spcBef>
              <a:spcAft>
                <a:spcPts val="0"/>
              </a:spcAft>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1023668" y="5071725"/>
            <a:ext cx="7913956" cy="252000"/>
          </a:xfrm>
        </p:spPr>
        <p:txBody>
          <a:bodyPr anchor="t" anchorCtr="0">
            <a:normAutofit/>
          </a:bodyPr>
          <a:lstStyle>
            <a:lvl1pPr marL="0" indent="0" algn="l">
              <a:lnSpc>
                <a:spcPct val="100000"/>
              </a:lnSpc>
              <a:spcBef>
                <a:spcPts val="0"/>
              </a:spcBef>
              <a:spcAft>
                <a:spcPts val="0"/>
              </a:spcAft>
              <a:buNone/>
              <a:defRPr sz="1400" b="1" spc="-3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date</a:t>
            </a:r>
          </a:p>
        </p:txBody>
      </p:sp>
      <p:sp>
        <p:nvSpPr>
          <p:cNvPr id="15" name="Text Placeholder 2">
            <a:extLst>
              <a:ext uri="{FF2B5EF4-FFF2-40B4-BE49-F238E27FC236}">
                <a16:creationId xmlns:a16="http://schemas.microsoft.com/office/drawing/2014/main" id="{074F263B-783A-43EE-A662-E36063F5CE1F}"/>
              </a:ext>
            </a:extLst>
          </p:cNvPr>
          <p:cNvSpPr>
            <a:spLocks noGrp="1"/>
          </p:cNvSpPr>
          <p:nvPr>
            <p:ph type="body" idx="17" hasCustomPrompt="1"/>
          </p:nvPr>
        </p:nvSpPr>
        <p:spPr>
          <a:xfrm>
            <a:off x="1023668" y="6387501"/>
            <a:ext cx="2676795" cy="168198"/>
          </a:xfrm>
        </p:spPr>
        <p:txBody>
          <a:bodyPr anchor="b" anchorCtr="0">
            <a:noAutofit/>
          </a:bodyPr>
          <a:lstStyle>
            <a:lvl1pPr marL="0" indent="0" algn="l">
              <a:lnSpc>
                <a:spcPct val="10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283D19F7-5C3B-48E8-854E-618B2FEC7684}"/>
              </a:ext>
            </a:extLst>
          </p:cNvPr>
          <p:cNvSpPr>
            <a:spLocks noGrp="1"/>
          </p:cNvSpPr>
          <p:nvPr>
            <p:ph type="body" idx="18" hasCustomPrompt="1"/>
          </p:nvPr>
        </p:nvSpPr>
        <p:spPr>
          <a:xfrm>
            <a:off x="3757343" y="6387501"/>
            <a:ext cx="5189806" cy="168198"/>
          </a:xfrm>
        </p:spPr>
        <p:txBody>
          <a:bodyPr anchor="b" anchorCtr="0">
            <a:noAutofit/>
          </a:bodyPr>
          <a:lstStyle>
            <a:lvl1pPr marL="0" indent="0" algn="l">
              <a:lnSpc>
                <a:spcPct val="100000"/>
              </a:lnSpc>
              <a:spcBef>
                <a:spcPts val="0"/>
              </a:spcBef>
              <a:spcAft>
                <a:spcPts val="0"/>
              </a:spcAft>
              <a:buNone/>
              <a:defRPr sz="1000" b="0"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1" name="Text Placeholder 4">
            <a:extLst>
              <a:ext uri="{FF2B5EF4-FFF2-40B4-BE49-F238E27FC236}">
                <a16:creationId xmlns:a16="http://schemas.microsoft.com/office/drawing/2014/main" id="{9381276A-F7C7-4C2D-81D5-F216E102CF4E}"/>
              </a:ext>
            </a:extLst>
          </p:cNvPr>
          <p:cNvSpPr>
            <a:spLocks noGrp="1"/>
          </p:cNvSpPr>
          <p:nvPr>
            <p:ph type="body" sz="quarter" idx="3" hasCustomPrompt="1"/>
          </p:nvPr>
        </p:nvSpPr>
        <p:spPr>
          <a:xfrm>
            <a:off x="10233817" y="507586"/>
            <a:ext cx="1400400" cy="856800"/>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4" name="Rectangle 3">
            <a:extLst>
              <a:ext uri="{FF2B5EF4-FFF2-40B4-BE49-F238E27FC236}">
                <a16:creationId xmlns:a16="http://schemas.microsoft.com/office/drawing/2014/main" id="{A0256AD4-644A-45B6-95D7-B36EC24F2AE7}"/>
              </a:ext>
            </a:extLst>
          </p:cNvPr>
          <p:cNvSpPr/>
          <p:nvPr userDrawn="1"/>
        </p:nvSpPr>
        <p:spPr>
          <a:xfrm>
            <a:off x="12314592" y="-1"/>
            <a:ext cx="1030472"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first row of </a:t>
            </a:r>
          </a:p>
          <a:p>
            <a:pPr lvl="0">
              <a:defRPr/>
            </a:pPr>
            <a:r>
              <a:rPr lang="en-AU" sz="1000">
                <a:solidFill>
                  <a:schemeClr val="tx1"/>
                </a:solidFill>
              </a:rPr>
              <a:t>the presentation title and the date to one of our ‘Contrast’ colours.</a:t>
            </a:r>
          </a:p>
          <a:p>
            <a:pPr lvl="0">
              <a:defRPr/>
            </a:pPr>
            <a:r>
              <a:rPr lang="en-AU" sz="1000">
                <a:solidFill>
                  <a:schemeClr val="tx1"/>
                </a:solidFill>
              </a:rPr>
              <a:t>You’ll find them under ‘Theme Colours’.</a:t>
            </a:r>
          </a:p>
        </p:txBody>
      </p:sp>
    </p:spTree>
    <p:extLst>
      <p:ext uri="{BB962C8B-B14F-4D97-AF65-F5344CB8AC3E}">
        <p14:creationId xmlns:p14="http://schemas.microsoft.com/office/powerpoint/2010/main" val="342111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68CD49-E213-4DEA-9054-D2EEE581B7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3251" y="1647825"/>
            <a:ext cx="5400000" cy="2331380"/>
          </a:xfrm>
        </p:spPr>
        <p:txBody>
          <a:bodyPr anchor="t" anchorCtr="0">
            <a:normAutofit/>
          </a:bodyPr>
          <a:lstStyle>
            <a:lvl1pPr algn="l">
              <a:defRPr sz="48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3251" y="3937930"/>
            <a:ext cx="5400000" cy="1116610"/>
          </a:xfrm>
        </p:spPr>
        <p:txBody>
          <a:bodyPr>
            <a:normAutofit/>
          </a:bodyPr>
          <a:lstStyle>
            <a:lvl1pPr marL="0" indent="0" algn="l">
              <a:spcBef>
                <a:spcPts val="0"/>
              </a:spcBef>
              <a:spcAft>
                <a:spcPts val="0"/>
              </a:spcAft>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7649308" y="1395807"/>
            <a:ext cx="3923567" cy="4976417"/>
          </a:xfrm>
        </p:spPr>
        <p:txBody>
          <a:bodyPr wrap="none" anchor="t" anchorCtr="0">
            <a:noAutofit/>
          </a:bodyPr>
          <a:lstStyle>
            <a:lvl1pPr marL="0" indent="0" algn="r">
              <a:lnSpc>
                <a:spcPct val="100000"/>
              </a:lnSpc>
              <a:spcBef>
                <a:spcPts val="0"/>
              </a:spcBef>
              <a:spcAft>
                <a:spcPts val="0"/>
              </a:spcAft>
              <a:buNone/>
              <a:defRPr sz="40000" b="0" spc="-3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pic>
        <p:nvPicPr>
          <p:cNvPr id="6" name="Picture 5">
            <a:extLst>
              <a:ext uri="{FF2B5EF4-FFF2-40B4-BE49-F238E27FC236}">
                <a16:creationId xmlns:a16="http://schemas.microsoft.com/office/drawing/2014/main" id="{DC9693F7-9890-4832-9B04-9BEA08E384A9}"/>
              </a:ext>
            </a:extLst>
          </p:cNvPr>
          <p:cNvPicPr>
            <a:picLocks noChangeAspect="1"/>
          </p:cNvPicPr>
          <p:nvPr userDrawn="1"/>
        </p:nvPicPr>
        <p:blipFill>
          <a:blip r:embed="rId3"/>
          <a:srcRect/>
          <a:stretch/>
        </p:blipFill>
        <p:spPr>
          <a:xfrm>
            <a:off x="11294565" y="228122"/>
            <a:ext cx="573025" cy="350520"/>
          </a:xfrm>
          <a:prstGeom prst="rect">
            <a:avLst/>
          </a:prstGeom>
        </p:spPr>
      </p:pic>
      <p:sp>
        <p:nvSpPr>
          <p:cNvPr id="9" name="Date Placeholder 8">
            <a:extLst>
              <a:ext uri="{FF2B5EF4-FFF2-40B4-BE49-F238E27FC236}">
                <a16:creationId xmlns:a16="http://schemas.microsoft.com/office/drawing/2014/main" id="{AD15BA44-D66A-474A-9303-0537850C435C}"/>
              </a:ext>
            </a:extLst>
          </p:cNvPr>
          <p:cNvSpPr>
            <a:spLocks noGrp="1"/>
          </p:cNvSpPr>
          <p:nvPr>
            <p:ph type="dt" sz="half" idx="17"/>
          </p:nvPr>
        </p:nvSpPr>
        <p:spPr/>
        <p:txBody>
          <a:bodyPr/>
          <a:lstStyle>
            <a:lvl1pPr>
              <a:defRPr>
                <a:solidFill>
                  <a:schemeClr val="bg1"/>
                </a:solidFill>
              </a:defRPr>
            </a:lvl1pPr>
          </a:lstStyle>
          <a:p>
            <a:fld id="{6DC84BC8-AC07-40BA-8B0C-60CFC3C3346F}" type="datetime1">
              <a:rPr lang="en-AU" smtClean="0"/>
              <a:t>24/11/2022</a:t>
            </a:fld>
            <a:endParaRPr lang="en-AU"/>
          </a:p>
        </p:txBody>
      </p:sp>
      <p:sp>
        <p:nvSpPr>
          <p:cNvPr id="10" name="Footer Placeholder 9">
            <a:extLst>
              <a:ext uri="{FF2B5EF4-FFF2-40B4-BE49-F238E27FC236}">
                <a16:creationId xmlns:a16="http://schemas.microsoft.com/office/drawing/2014/main" id="{1E13B199-C37C-4DF3-898E-FC0ECB58BC7C}"/>
              </a:ext>
            </a:extLst>
          </p:cNvPr>
          <p:cNvSpPr>
            <a:spLocks noGrp="1"/>
          </p:cNvSpPr>
          <p:nvPr>
            <p:ph type="ftr" sz="quarter" idx="18"/>
          </p:nvPr>
        </p:nvSpPr>
        <p:spPr/>
        <p:txBody>
          <a:bodyPr/>
          <a:lstStyle>
            <a:lvl1pPr>
              <a:defRPr>
                <a:solidFill>
                  <a:schemeClr val="bg1"/>
                </a:solidFill>
              </a:defRPr>
            </a:lvl1pPr>
          </a:lstStyle>
          <a:p>
            <a:endParaRPr lang="en-AU"/>
          </a:p>
        </p:txBody>
      </p:sp>
      <p:sp>
        <p:nvSpPr>
          <p:cNvPr id="12" name="Slide Number Placeholder 11">
            <a:extLst>
              <a:ext uri="{FF2B5EF4-FFF2-40B4-BE49-F238E27FC236}">
                <a16:creationId xmlns:a16="http://schemas.microsoft.com/office/drawing/2014/main" id="{7A52C95B-3085-4397-8A2E-FC49A5CC8F11}"/>
              </a:ext>
            </a:extLst>
          </p:cNvPr>
          <p:cNvSpPr>
            <a:spLocks noGrp="1"/>
          </p:cNvSpPr>
          <p:nvPr>
            <p:ph type="sldNum" sz="quarter" idx="19"/>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13" name="Rectangle 12">
            <a:extLst>
              <a:ext uri="{FF2B5EF4-FFF2-40B4-BE49-F238E27FC236}">
                <a16:creationId xmlns:a16="http://schemas.microsoft.com/office/drawing/2014/main" id="{DF2E05C2-B810-4B2F-BBA4-BB1C0826822C}"/>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last row of the section title and the number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27779592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Option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3251" y="1647825"/>
            <a:ext cx="5400000" cy="2331380"/>
          </a:xfrm>
        </p:spPr>
        <p:txBody>
          <a:bodyPr anchor="t" anchorCtr="0">
            <a:normAutofit/>
          </a:bodyPr>
          <a:lstStyle>
            <a:lvl1pPr algn="l">
              <a:defRPr sz="4800" cap="none" spc="-30" baseline="0">
                <a:solidFill>
                  <a:schemeClr val="accent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3251" y="3937930"/>
            <a:ext cx="5400000" cy="1116610"/>
          </a:xfrm>
        </p:spPr>
        <p:txBody>
          <a:bodyPr>
            <a:normAutofit/>
          </a:bodyPr>
          <a:lstStyle>
            <a:lvl1pPr marL="0" indent="0" algn="l">
              <a:spcBef>
                <a:spcPts val="0"/>
              </a:spcBef>
              <a:spcAft>
                <a:spcPts val="0"/>
              </a:spcAft>
              <a:buNone/>
              <a:defRPr sz="1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sp>
        <p:nvSpPr>
          <p:cNvPr id="14" name="Text Placeholder 2">
            <a:extLst>
              <a:ext uri="{FF2B5EF4-FFF2-40B4-BE49-F238E27FC236}">
                <a16:creationId xmlns:a16="http://schemas.microsoft.com/office/drawing/2014/main" id="{A3E1E345-8F1C-4858-ACE8-8B20CD02C669}"/>
              </a:ext>
            </a:extLst>
          </p:cNvPr>
          <p:cNvSpPr>
            <a:spLocks noGrp="1"/>
          </p:cNvSpPr>
          <p:nvPr>
            <p:ph type="body" idx="16" hasCustomPrompt="1"/>
          </p:nvPr>
        </p:nvSpPr>
        <p:spPr>
          <a:xfrm>
            <a:off x="7649308" y="1395807"/>
            <a:ext cx="3923567" cy="4976417"/>
          </a:xfrm>
        </p:spPr>
        <p:txBody>
          <a:bodyPr wrap="none" anchor="t" anchorCtr="0">
            <a:noAutofit/>
          </a:bodyPr>
          <a:lstStyle>
            <a:lvl1pPr marL="0" indent="0" algn="r">
              <a:lnSpc>
                <a:spcPct val="100000"/>
              </a:lnSpc>
              <a:spcBef>
                <a:spcPts val="0"/>
              </a:spcBef>
              <a:spcAft>
                <a:spcPts val="0"/>
              </a:spcAft>
              <a:buNone/>
              <a:defRPr sz="400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4" name="Date Placeholder 3">
            <a:extLst>
              <a:ext uri="{FF2B5EF4-FFF2-40B4-BE49-F238E27FC236}">
                <a16:creationId xmlns:a16="http://schemas.microsoft.com/office/drawing/2014/main" id="{B19B0040-71C7-45D0-BCDD-F66A217A8867}"/>
              </a:ext>
            </a:extLst>
          </p:cNvPr>
          <p:cNvSpPr>
            <a:spLocks noGrp="1"/>
          </p:cNvSpPr>
          <p:nvPr>
            <p:ph type="dt" sz="half" idx="17"/>
          </p:nvPr>
        </p:nvSpPr>
        <p:spPr/>
        <p:txBody>
          <a:bodyPr/>
          <a:lstStyle/>
          <a:p>
            <a:fld id="{7231AAB6-8463-459B-81BC-1715B813C214}" type="datetime1">
              <a:rPr lang="en-AU" smtClean="0"/>
              <a:t>24/11/2022</a:t>
            </a:fld>
            <a:endParaRPr lang="en-AU"/>
          </a:p>
        </p:txBody>
      </p:sp>
      <p:sp>
        <p:nvSpPr>
          <p:cNvPr id="5" name="Footer Placeholder 4">
            <a:extLst>
              <a:ext uri="{FF2B5EF4-FFF2-40B4-BE49-F238E27FC236}">
                <a16:creationId xmlns:a16="http://schemas.microsoft.com/office/drawing/2014/main" id="{AEE9E06B-FA04-4601-9F0E-08F8ED8CFC10}"/>
              </a:ext>
            </a:extLst>
          </p:cNvPr>
          <p:cNvSpPr>
            <a:spLocks noGrp="1"/>
          </p:cNvSpPr>
          <p:nvPr>
            <p:ph type="ftr" sz="quarter" idx="18"/>
          </p:nvPr>
        </p:nvSpPr>
        <p:spPr/>
        <p:txBody>
          <a:bodyPr/>
          <a:lstStyle/>
          <a:p>
            <a:endParaRPr lang="en-AU"/>
          </a:p>
        </p:txBody>
      </p:sp>
      <p:sp>
        <p:nvSpPr>
          <p:cNvPr id="7" name="Slide Number Placeholder 6">
            <a:extLst>
              <a:ext uri="{FF2B5EF4-FFF2-40B4-BE49-F238E27FC236}">
                <a16:creationId xmlns:a16="http://schemas.microsoft.com/office/drawing/2014/main" id="{BC3988B6-35E2-4F59-A7BD-1E9BAA5B88C1}"/>
              </a:ext>
            </a:extLst>
          </p:cNvPr>
          <p:cNvSpPr>
            <a:spLocks noGrp="1"/>
          </p:cNvSpPr>
          <p:nvPr>
            <p:ph type="sldNum" sz="quarter" idx="19"/>
          </p:nvPr>
        </p:nvSpPr>
        <p:spPr/>
        <p:txBody>
          <a:bodyPr/>
          <a:lstStyle/>
          <a:p>
            <a:fld id="{E6316B6A-336A-44FF-82DA-A4D1594FA055}" type="slidenum">
              <a:rPr lang="en-AU" smtClean="0"/>
              <a:pPr/>
              <a:t>‹#›</a:t>
            </a:fld>
            <a:endParaRPr lang="en-AU"/>
          </a:p>
        </p:txBody>
      </p:sp>
      <p:sp>
        <p:nvSpPr>
          <p:cNvPr id="9" name="Rectangle 8">
            <a:extLst>
              <a:ext uri="{FF2B5EF4-FFF2-40B4-BE49-F238E27FC236}">
                <a16:creationId xmlns:a16="http://schemas.microsoft.com/office/drawing/2014/main" id="{C0CEA09B-524B-4F63-B3A5-E715C722EB3B}"/>
              </a:ext>
            </a:extLst>
          </p:cNvPr>
          <p:cNvSpPr/>
          <p:nvPr userDrawn="1"/>
        </p:nvSpPr>
        <p:spPr>
          <a:xfrm>
            <a:off x="12314592" y="-1"/>
            <a:ext cx="1030472"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last row of </a:t>
            </a:r>
          </a:p>
          <a:p>
            <a:pPr lvl="0">
              <a:defRPr/>
            </a:pPr>
            <a:r>
              <a:rPr lang="en-AU" sz="1000">
                <a:solidFill>
                  <a:schemeClr val="tx1"/>
                </a:solidFill>
              </a:rPr>
              <a:t>the section title and the number</a:t>
            </a:r>
          </a:p>
          <a:p>
            <a:pPr lvl="0">
              <a:defRPr/>
            </a:pPr>
            <a:r>
              <a:rPr lang="en-AU" sz="1000">
                <a:solidFill>
                  <a:schemeClr val="tx1"/>
                </a:solidFill>
              </a:rPr>
              <a:t>to one of our ‘Contrast’ colours.</a:t>
            </a:r>
          </a:p>
          <a:p>
            <a:pPr lvl="0">
              <a:defRPr/>
            </a:pPr>
            <a:r>
              <a:rPr lang="en-AU" sz="1000">
                <a:solidFill>
                  <a:schemeClr val="tx1"/>
                </a:solidFill>
              </a:rPr>
              <a:t>You’ll find them under ‘Theme Colours’.</a:t>
            </a:r>
          </a:p>
        </p:txBody>
      </p:sp>
    </p:spTree>
    <p:extLst>
      <p:ext uri="{BB962C8B-B14F-4D97-AF65-F5344CB8AC3E}">
        <p14:creationId xmlns:p14="http://schemas.microsoft.com/office/powerpoint/2010/main" val="2460169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Option 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CFABE-256B-462C-AE61-140BDDEA3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1" name="Picture Placeholder 10">
            <a:extLst>
              <a:ext uri="{FF2B5EF4-FFF2-40B4-BE49-F238E27FC236}">
                <a16:creationId xmlns:a16="http://schemas.microsoft.com/office/drawing/2014/main" id="{0769FC5F-42A8-41F5-8879-D6AC1FC6C4C1}"/>
              </a:ext>
            </a:extLst>
          </p:cNvPr>
          <p:cNvSpPr>
            <a:spLocks noGrp="1"/>
          </p:cNvSpPr>
          <p:nvPr>
            <p:ph type="pic" sz="quarter" idx="22"/>
          </p:nvPr>
        </p:nvSpPr>
        <p:spPr>
          <a:xfrm>
            <a:off x="0" y="0"/>
            <a:ext cx="6098400" cy="6858000"/>
          </a:xfrm>
          <a:solidFill>
            <a:schemeClr val="bg1">
              <a:lumMod val="50000"/>
            </a:schemeClr>
          </a:solidFill>
        </p:spPr>
        <p:txBody>
          <a:bodyPr anchor="ctr" anchorCtr="0"/>
          <a:lstStyle>
            <a:lvl1pPr marL="0" indent="0" algn="ctr">
              <a:buNone/>
              <a:defRPr>
                <a:solidFill>
                  <a:schemeClr val="bg1"/>
                </a:solidFill>
              </a:defRPr>
            </a:lvl1pPr>
          </a:lstStyle>
          <a:p>
            <a:r>
              <a:rPr lang="en-US"/>
              <a:t>Click icon to add picture</a:t>
            </a:r>
            <a:endParaRPr lang="en-AU"/>
          </a:p>
        </p:txBody>
      </p:sp>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460587" y="1647825"/>
            <a:ext cx="5115469" cy="1932137"/>
          </a:xfrm>
        </p:spPr>
        <p:txBody>
          <a:bodyPr anchor="t" anchorCtr="0">
            <a:normAutofit/>
          </a:bodyPr>
          <a:lstStyle>
            <a:lvl1pPr algn="l">
              <a:defRPr sz="4000" cap="none" spc="-30" baseline="0">
                <a:solidFill>
                  <a:schemeClr val="bg1"/>
                </a:solidFill>
              </a:defRPr>
            </a:lvl1pPr>
          </a:lstStyle>
          <a:p>
            <a:r>
              <a:rPr lang="en-US" noProof="0"/>
              <a:t>Click to edit Master title style</a:t>
            </a:r>
            <a:endParaRPr lang="en-AU" noProof="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460587" y="3739523"/>
            <a:ext cx="5115469" cy="1116610"/>
          </a:xfrm>
        </p:spPr>
        <p:txBody>
          <a:bodyPr>
            <a:normAutofit/>
          </a:bodyPr>
          <a:lstStyle>
            <a:lvl1pPr marL="0" indent="0" algn="l">
              <a:spcBef>
                <a:spcPts val="0"/>
              </a:spcBef>
              <a:spcAft>
                <a:spcPts val="0"/>
              </a:spcAft>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AU" noProof="0"/>
          </a:p>
        </p:txBody>
      </p:sp>
      <p:pic>
        <p:nvPicPr>
          <p:cNvPr id="6" name="Picture 5">
            <a:extLst>
              <a:ext uri="{FF2B5EF4-FFF2-40B4-BE49-F238E27FC236}">
                <a16:creationId xmlns:a16="http://schemas.microsoft.com/office/drawing/2014/main" id="{DC9693F7-9890-4832-9B04-9BEA08E384A9}"/>
              </a:ext>
            </a:extLst>
          </p:cNvPr>
          <p:cNvPicPr>
            <a:picLocks noChangeAspect="1"/>
          </p:cNvPicPr>
          <p:nvPr userDrawn="1"/>
        </p:nvPicPr>
        <p:blipFill>
          <a:blip r:embed="rId3"/>
          <a:srcRect/>
          <a:stretch/>
        </p:blipFill>
        <p:spPr>
          <a:xfrm>
            <a:off x="11294565" y="228122"/>
            <a:ext cx="573025" cy="350520"/>
          </a:xfrm>
          <a:prstGeom prst="rect">
            <a:avLst/>
          </a:prstGeom>
        </p:spPr>
      </p:pic>
      <p:sp>
        <p:nvSpPr>
          <p:cNvPr id="9" name="Date Placeholder 8">
            <a:extLst>
              <a:ext uri="{FF2B5EF4-FFF2-40B4-BE49-F238E27FC236}">
                <a16:creationId xmlns:a16="http://schemas.microsoft.com/office/drawing/2014/main" id="{AD15BA44-D66A-474A-9303-0537850C435C}"/>
              </a:ext>
            </a:extLst>
          </p:cNvPr>
          <p:cNvSpPr>
            <a:spLocks noGrp="1"/>
          </p:cNvSpPr>
          <p:nvPr>
            <p:ph type="dt" sz="half" idx="17"/>
          </p:nvPr>
        </p:nvSpPr>
        <p:spPr/>
        <p:txBody>
          <a:bodyPr/>
          <a:lstStyle>
            <a:lvl1pPr>
              <a:defRPr>
                <a:solidFill>
                  <a:schemeClr val="bg1"/>
                </a:solidFill>
              </a:defRPr>
            </a:lvl1pPr>
          </a:lstStyle>
          <a:p>
            <a:fld id="{739DED4D-590E-417C-AD5D-658FF4F026DF}" type="datetime1">
              <a:rPr lang="en-AU" smtClean="0"/>
              <a:t>24/11/2022</a:t>
            </a:fld>
            <a:endParaRPr lang="en-AU"/>
          </a:p>
        </p:txBody>
      </p:sp>
      <p:sp>
        <p:nvSpPr>
          <p:cNvPr id="10" name="Footer Placeholder 9">
            <a:extLst>
              <a:ext uri="{FF2B5EF4-FFF2-40B4-BE49-F238E27FC236}">
                <a16:creationId xmlns:a16="http://schemas.microsoft.com/office/drawing/2014/main" id="{1E13B199-C37C-4DF3-898E-FC0ECB58BC7C}"/>
              </a:ext>
            </a:extLst>
          </p:cNvPr>
          <p:cNvSpPr>
            <a:spLocks noGrp="1"/>
          </p:cNvSpPr>
          <p:nvPr>
            <p:ph type="ftr" sz="quarter" idx="18"/>
          </p:nvPr>
        </p:nvSpPr>
        <p:spPr/>
        <p:txBody>
          <a:bodyPr/>
          <a:lstStyle>
            <a:lvl1pPr>
              <a:defRPr>
                <a:solidFill>
                  <a:schemeClr val="bg1"/>
                </a:solidFill>
              </a:defRPr>
            </a:lvl1pPr>
          </a:lstStyle>
          <a:p>
            <a:endParaRPr lang="en-AU"/>
          </a:p>
        </p:txBody>
      </p:sp>
      <p:sp>
        <p:nvSpPr>
          <p:cNvPr id="12" name="Slide Number Placeholder 11">
            <a:extLst>
              <a:ext uri="{FF2B5EF4-FFF2-40B4-BE49-F238E27FC236}">
                <a16:creationId xmlns:a16="http://schemas.microsoft.com/office/drawing/2014/main" id="{7A52C95B-3085-4397-8A2E-FC49A5CC8F11}"/>
              </a:ext>
            </a:extLst>
          </p:cNvPr>
          <p:cNvSpPr>
            <a:spLocks noGrp="1"/>
          </p:cNvSpPr>
          <p:nvPr>
            <p:ph type="sldNum" sz="quarter" idx="19"/>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15" name="Text Placeholder 2">
            <a:extLst>
              <a:ext uri="{FF2B5EF4-FFF2-40B4-BE49-F238E27FC236}">
                <a16:creationId xmlns:a16="http://schemas.microsoft.com/office/drawing/2014/main" id="{47E060A8-6CFB-46CC-803D-7A85D2E3C518}"/>
              </a:ext>
            </a:extLst>
          </p:cNvPr>
          <p:cNvSpPr>
            <a:spLocks noGrp="1"/>
          </p:cNvSpPr>
          <p:nvPr>
            <p:ph type="body" idx="23" hasCustomPrompt="1"/>
          </p:nvPr>
        </p:nvSpPr>
        <p:spPr>
          <a:xfrm>
            <a:off x="618344" y="6465514"/>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17" name="Rectangle 16">
            <a:extLst>
              <a:ext uri="{FF2B5EF4-FFF2-40B4-BE49-F238E27FC236}">
                <a16:creationId xmlns:a16="http://schemas.microsoft.com/office/drawing/2014/main" id="{4C8E6D69-3D10-4EBD-9A61-8D48F93D2833}"/>
              </a:ext>
            </a:extLst>
          </p:cNvPr>
          <p:cNvSpPr/>
          <p:nvPr userDrawn="1"/>
        </p:nvSpPr>
        <p:spPr>
          <a:xfrm>
            <a:off x="12314592" y="-1"/>
            <a:ext cx="979377"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last row of the section title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16297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636258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E483E0FF-F0B6-477B-B07C-2E81DCF5DB56}"/>
              </a:ext>
            </a:extLst>
          </p:cNvPr>
          <p:cNvSpPr>
            <a:spLocks noGrp="1"/>
          </p:cNvSpPr>
          <p:nvPr>
            <p:ph type="body" idx="16" hasCustomPrompt="1"/>
          </p:nvPr>
        </p:nvSpPr>
        <p:spPr>
          <a:xfrm>
            <a:off x="1336675" y="1675899"/>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B6AEAFBB-F827-4563-B4FD-4A0D5F1D095F}"/>
              </a:ext>
            </a:extLst>
          </p:cNvPr>
          <p:cNvSpPr>
            <a:spLocks noGrp="1"/>
          </p:cNvSpPr>
          <p:nvPr>
            <p:ph type="body" idx="23" hasCustomPrompt="1"/>
          </p:nvPr>
        </p:nvSpPr>
        <p:spPr>
          <a:xfrm>
            <a:off x="634159" y="16811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7" name="Text Placeholder 2">
            <a:extLst>
              <a:ext uri="{FF2B5EF4-FFF2-40B4-BE49-F238E27FC236}">
                <a16:creationId xmlns:a16="http://schemas.microsoft.com/office/drawing/2014/main" id="{EE9EB44D-E550-4475-893A-E9E4DFD3ED2A}"/>
              </a:ext>
            </a:extLst>
          </p:cNvPr>
          <p:cNvSpPr>
            <a:spLocks noGrp="1"/>
          </p:cNvSpPr>
          <p:nvPr>
            <p:ph type="body" idx="24" hasCustomPrompt="1"/>
          </p:nvPr>
        </p:nvSpPr>
        <p:spPr>
          <a:xfrm>
            <a:off x="1336675" y="2345824"/>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8" name="Text Placeholder 2">
            <a:extLst>
              <a:ext uri="{FF2B5EF4-FFF2-40B4-BE49-F238E27FC236}">
                <a16:creationId xmlns:a16="http://schemas.microsoft.com/office/drawing/2014/main" id="{658F5EA5-7026-417C-8FFE-B56390409911}"/>
              </a:ext>
            </a:extLst>
          </p:cNvPr>
          <p:cNvSpPr>
            <a:spLocks noGrp="1"/>
          </p:cNvSpPr>
          <p:nvPr>
            <p:ph type="body" idx="25" hasCustomPrompt="1"/>
          </p:nvPr>
        </p:nvSpPr>
        <p:spPr>
          <a:xfrm>
            <a:off x="634159" y="23510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9" name="Text Placeholder 2">
            <a:extLst>
              <a:ext uri="{FF2B5EF4-FFF2-40B4-BE49-F238E27FC236}">
                <a16:creationId xmlns:a16="http://schemas.microsoft.com/office/drawing/2014/main" id="{83061AB3-42A9-42F3-93D6-CE9FE09AA6B1}"/>
              </a:ext>
            </a:extLst>
          </p:cNvPr>
          <p:cNvSpPr>
            <a:spLocks noGrp="1"/>
          </p:cNvSpPr>
          <p:nvPr>
            <p:ph type="body" idx="26" hasCustomPrompt="1"/>
          </p:nvPr>
        </p:nvSpPr>
        <p:spPr>
          <a:xfrm>
            <a:off x="1336675" y="3015749"/>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0" name="Text Placeholder 2">
            <a:extLst>
              <a:ext uri="{FF2B5EF4-FFF2-40B4-BE49-F238E27FC236}">
                <a16:creationId xmlns:a16="http://schemas.microsoft.com/office/drawing/2014/main" id="{A83AEA7E-EA06-4D90-A023-F2E2EEBDF3FB}"/>
              </a:ext>
            </a:extLst>
          </p:cNvPr>
          <p:cNvSpPr>
            <a:spLocks noGrp="1"/>
          </p:cNvSpPr>
          <p:nvPr>
            <p:ph type="body" idx="27" hasCustomPrompt="1"/>
          </p:nvPr>
        </p:nvSpPr>
        <p:spPr>
          <a:xfrm>
            <a:off x="634159" y="302101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1" name="Text Placeholder 2">
            <a:extLst>
              <a:ext uri="{FF2B5EF4-FFF2-40B4-BE49-F238E27FC236}">
                <a16:creationId xmlns:a16="http://schemas.microsoft.com/office/drawing/2014/main" id="{85FAB57D-FD47-4EC4-BA46-957892F978EB}"/>
              </a:ext>
            </a:extLst>
          </p:cNvPr>
          <p:cNvSpPr>
            <a:spLocks noGrp="1"/>
          </p:cNvSpPr>
          <p:nvPr>
            <p:ph type="body" idx="28" hasCustomPrompt="1"/>
          </p:nvPr>
        </p:nvSpPr>
        <p:spPr>
          <a:xfrm>
            <a:off x="1336675" y="3685674"/>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2" name="Text Placeholder 2">
            <a:extLst>
              <a:ext uri="{FF2B5EF4-FFF2-40B4-BE49-F238E27FC236}">
                <a16:creationId xmlns:a16="http://schemas.microsoft.com/office/drawing/2014/main" id="{D59AD790-2E3A-4D9E-961B-F85CDCDE277F}"/>
              </a:ext>
            </a:extLst>
          </p:cNvPr>
          <p:cNvSpPr>
            <a:spLocks noGrp="1"/>
          </p:cNvSpPr>
          <p:nvPr>
            <p:ph type="body" idx="29" hasCustomPrompt="1"/>
          </p:nvPr>
        </p:nvSpPr>
        <p:spPr>
          <a:xfrm>
            <a:off x="634159" y="36909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5" name="Text Placeholder 2">
            <a:extLst>
              <a:ext uri="{FF2B5EF4-FFF2-40B4-BE49-F238E27FC236}">
                <a16:creationId xmlns:a16="http://schemas.microsoft.com/office/drawing/2014/main" id="{22571D83-D75C-407A-97C3-018AE0D61726}"/>
              </a:ext>
            </a:extLst>
          </p:cNvPr>
          <p:cNvSpPr>
            <a:spLocks noGrp="1"/>
          </p:cNvSpPr>
          <p:nvPr>
            <p:ph type="body" idx="32" hasCustomPrompt="1"/>
          </p:nvPr>
        </p:nvSpPr>
        <p:spPr>
          <a:xfrm>
            <a:off x="1336675" y="4346074"/>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6" name="Text Placeholder 2">
            <a:extLst>
              <a:ext uri="{FF2B5EF4-FFF2-40B4-BE49-F238E27FC236}">
                <a16:creationId xmlns:a16="http://schemas.microsoft.com/office/drawing/2014/main" id="{3195D21A-FBCB-4CA1-A8B5-C7F3E26AE638}"/>
              </a:ext>
            </a:extLst>
          </p:cNvPr>
          <p:cNvSpPr>
            <a:spLocks noGrp="1"/>
          </p:cNvSpPr>
          <p:nvPr>
            <p:ph type="body" idx="33" hasCustomPrompt="1"/>
          </p:nvPr>
        </p:nvSpPr>
        <p:spPr>
          <a:xfrm>
            <a:off x="634159" y="43513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7" name="Text Placeholder 2">
            <a:extLst>
              <a:ext uri="{FF2B5EF4-FFF2-40B4-BE49-F238E27FC236}">
                <a16:creationId xmlns:a16="http://schemas.microsoft.com/office/drawing/2014/main" id="{35B061E8-07FA-421A-8B5B-CFA31D6A204E}"/>
              </a:ext>
            </a:extLst>
          </p:cNvPr>
          <p:cNvSpPr>
            <a:spLocks noGrp="1"/>
          </p:cNvSpPr>
          <p:nvPr>
            <p:ph type="body" idx="34" hasCustomPrompt="1"/>
          </p:nvPr>
        </p:nvSpPr>
        <p:spPr>
          <a:xfrm>
            <a:off x="1336675" y="5015999"/>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8" name="Text Placeholder 2">
            <a:extLst>
              <a:ext uri="{FF2B5EF4-FFF2-40B4-BE49-F238E27FC236}">
                <a16:creationId xmlns:a16="http://schemas.microsoft.com/office/drawing/2014/main" id="{BBA82340-6236-4501-A54F-F8B08CA9B6B3}"/>
              </a:ext>
            </a:extLst>
          </p:cNvPr>
          <p:cNvSpPr>
            <a:spLocks noGrp="1"/>
          </p:cNvSpPr>
          <p:nvPr>
            <p:ph type="body" idx="35" hasCustomPrompt="1"/>
          </p:nvPr>
        </p:nvSpPr>
        <p:spPr>
          <a:xfrm>
            <a:off x="634159" y="50212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9" name="Text Placeholder 2">
            <a:extLst>
              <a:ext uri="{FF2B5EF4-FFF2-40B4-BE49-F238E27FC236}">
                <a16:creationId xmlns:a16="http://schemas.microsoft.com/office/drawing/2014/main" id="{DD97D10B-567E-44CC-9A18-B033F2CD8405}"/>
              </a:ext>
            </a:extLst>
          </p:cNvPr>
          <p:cNvSpPr>
            <a:spLocks noGrp="1"/>
          </p:cNvSpPr>
          <p:nvPr>
            <p:ph type="body" idx="36" hasCustomPrompt="1"/>
          </p:nvPr>
        </p:nvSpPr>
        <p:spPr>
          <a:xfrm>
            <a:off x="1336675" y="5685924"/>
            <a:ext cx="760095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0" name="Text Placeholder 2">
            <a:extLst>
              <a:ext uri="{FF2B5EF4-FFF2-40B4-BE49-F238E27FC236}">
                <a16:creationId xmlns:a16="http://schemas.microsoft.com/office/drawing/2014/main" id="{344A4F35-B931-4500-AC80-0DA1302ED10C}"/>
              </a:ext>
            </a:extLst>
          </p:cNvPr>
          <p:cNvSpPr>
            <a:spLocks noGrp="1"/>
          </p:cNvSpPr>
          <p:nvPr>
            <p:ph type="body" idx="37" hasCustomPrompt="1"/>
          </p:nvPr>
        </p:nvSpPr>
        <p:spPr>
          <a:xfrm>
            <a:off x="634159" y="56911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 name="Date Placeholder 1">
            <a:extLst>
              <a:ext uri="{FF2B5EF4-FFF2-40B4-BE49-F238E27FC236}">
                <a16:creationId xmlns:a16="http://schemas.microsoft.com/office/drawing/2014/main" id="{6431F377-20BE-4928-A27F-81E6D8BDA97D}"/>
              </a:ext>
            </a:extLst>
          </p:cNvPr>
          <p:cNvSpPr>
            <a:spLocks noGrp="1"/>
          </p:cNvSpPr>
          <p:nvPr>
            <p:ph type="dt" sz="half" idx="38"/>
          </p:nvPr>
        </p:nvSpPr>
        <p:spPr/>
        <p:txBody>
          <a:bodyPr/>
          <a:lstStyle/>
          <a:p>
            <a:fld id="{285EBCF3-B3A7-4065-9DAC-FBC3A19B4166}" type="datetime1">
              <a:rPr lang="en-AU" smtClean="0"/>
              <a:t>24/11/2022</a:t>
            </a:fld>
            <a:endParaRPr lang="en-AU"/>
          </a:p>
        </p:txBody>
      </p:sp>
      <p:sp>
        <p:nvSpPr>
          <p:cNvPr id="3" name="Footer Placeholder 2">
            <a:extLst>
              <a:ext uri="{FF2B5EF4-FFF2-40B4-BE49-F238E27FC236}">
                <a16:creationId xmlns:a16="http://schemas.microsoft.com/office/drawing/2014/main" id="{44FB6041-2082-4521-BF60-52260E578CBD}"/>
              </a:ext>
            </a:extLst>
          </p:cNvPr>
          <p:cNvSpPr>
            <a:spLocks noGrp="1"/>
          </p:cNvSpPr>
          <p:nvPr>
            <p:ph type="ftr" sz="quarter" idx="39"/>
          </p:nvPr>
        </p:nvSpPr>
        <p:spPr/>
        <p:txBody>
          <a:bodyPr/>
          <a:lstStyle/>
          <a:p>
            <a:endParaRPr lang="en-AU"/>
          </a:p>
        </p:txBody>
      </p:sp>
      <p:sp>
        <p:nvSpPr>
          <p:cNvPr id="7" name="Slide Number Placeholder 6">
            <a:extLst>
              <a:ext uri="{FF2B5EF4-FFF2-40B4-BE49-F238E27FC236}">
                <a16:creationId xmlns:a16="http://schemas.microsoft.com/office/drawing/2014/main" id="{6ADF1AA3-DBD8-4EC8-AB7F-569D161D6FE1}"/>
              </a:ext>
            </a:extLst>
          </p:cNvPr>
          <p:cNvSpPr>
            <a:spLocks noGrp="1"/>
          </p:cNvSpPr>
          <p:nvPr>
            <p:ph type="sldNum" sz="quarter" idx="40"/>
          </p:nvPr>
        </p:nvSpPr>
        <p:spPr/>
        <p:txBody>
          <a:bodyPr/>
          <a:lstStyle/>
          <a:p>
            <a:fld id="{E6316B6A-336A-44FF-82DA-A4D1594FA055}" type="slidenum">
              <a:rPr lang="en-AU" smtClean="0"/>
              <a:pPr/>
              <a:t>‹#›</a:t>
            </a:fld>
            <a:endParaRPr lang="en-AU"/>
          </a:p>
        </p:txBody>
      </p:sp>
      <p:sp>
        <p:nvSpPr>
          <p:cNvPr id="8" name="Title 7">
            <a:extLst>
              <a:ext uri="{FF2B5EF4-FFF2-40B4-BE49-F238E27FC236}">
                <a16:creationId xmlns:a16="http://schemas.microsoft.com/office/drawing/2014/main" id="{D0382AC2-1663-45B2-829E-68EF90D14332}"/>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30600658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genda Option 2">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9B314FDB-F99E-4607-BF26-5DD1E427D101}"/>
              </a:ext>
            </a:extLst>
          </p:cNvPr>
          <p:cNvSpPr>
            <a:spLocks noGrp="1"/>
          </p:cNvSpPr>
          <p:nvPr>
            <p:ph type="pic" sz="quarter" idx="22"/>
          </p:nvPr>
        </p:nvSpPr>
        <p:spPr>
          <a:xfrm>
            <a:off x="6093600" y="0"/>
            <a:ext cx="6098400" cy="6858000"/>
          </a:xfrm>
          <a:solidFill>
            <a:schemeClr val="bg1">
              <a:lumMod val="50000"/>
            </a:schemeClr>
          </a:solidFill>
        </p:spPr>
        <p:txBody>
          <a:bodyPr anchor="ctr" anchorCtr="0"/>
          <a:lstStyle>
            <a:lvl1pPr marL="0" indent="0" algn="ctr">
              <a:buNone/>
              <a:defRPr>
                <a:solidFill>
                  <a:schemeClr val="bg1"/>
                </a:solidFill>
              </a:defRPr>
            </a:lvl1pPr>
          </a:lstStyle>
          <a:p>
            <a:r>
              <a:rPr lang="en-US"/>
              <a:t>Click icon to add picture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6409C078-2272-4EFD-9056-6577BB2694BB}"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12" name="Text Placeholder 4">
            <a:extLst>
              <a:ext uri="{FF2B5EF4-FFF2-40B4-BE49-F238E27FC236}">
                <a16:creationId xmlns:a16="http://schemas.microsoft.com/office/drawing/2014/main" id="{68E5C051-B99A-45D4-B3D3-C11C96E37B65}"/>
              </a:ext>
            </a:extLst>
          </p:cNvPr>
          <p:cNvSpPr>
            <a:spLocks noGrp="1"/>
          </p:cNvSpPr>
          <p:nvPr>
            <p:ph type="body" sz="quarter" idx="3" hasCustomPrompt="1"/>
          </p:nvPr>
        </p:nvSpPr>
        <p:spPr>
          <a:xfrm>
            <a:off x="11294564" y="228122"/>
            <a:ext cx="573026" cy="350592"/>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4" name="Text Placeholder 2">
            <a:extLst>
              <a:ext uri="{FF2B5EF4-FFF2-40B4-BE49-F238E27FC236}">
                <a16:creationId xmlns:a16="http://schemas.microsoft.com/office/drawing/2014/main" id="{E483E0FF-F0B6-477B-B07C-2E81DCF5DB56}"/>
              </a:ext>
            </a:extLst>
          </p:cNvPr>
          <p:cNvSpPr>
            <a:spLocks noGrp="1"/>
          </p:cNvSpPr>
          <p:nvPr>
            <p:ph type="body" idx="16" hasCustomPrompt="1"/>
          </p:nvPr>
        </p:nvSpPr>
        <p:spPr>
          <a:xfrm>
            <a:off x="1336675" y="167589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B6AEAFBB-F827-4563-B4FD-4A0D5F1D095F}"/>
              </a:ext>
            </a:extLst>
          </p:cNvPr>
          <p:cNvSpPr>
            <a:spLocks noGrp="1"/>
          </p:cNvSpPr>
          <p:nvPr>
            <p:ph type="body" idx="23" hasCustomPrompt="1"/>
          </p:nvPr>
        </p:nvSpPr>
        <p:spPr>
          <a:xfrm>
            <a:off x="634159" y="16811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7" name="Text Placeholder 2">
            <a:extLst>
              <a:ext uri="{FF2B5EF4-FFF2-40B4-BE49-F238E27FC236}">
                <a16:creationId xmlns:a16="http://schemas.microsoft.com/office/drawing/2014/main" id="{EE9EB44D-E550-4475-893A-E9E4DFD3ED2A}"/>
              </a:ext>
            </a:extLst>
          </p:cNvPr>
          <p:cNvSpPr>
            <a:spLocks noGrp="1"/>
          </p:cNvSpPr>
          <p:nvPr>
            <p:ph type="body" idx="24" hasCustomPrompt="1"/>
          </p:nvPr>
        </p:nvSpPr>
        <p:spPr>
          <a:xfrm>
            <a:off x="1336675" y="234582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8" name="Text Placeholder 2">
            <a:extLst>
              <a:ext uri="{FF2B5EF4-FFF2-40B4-BE49-F238E27FC236}">
                <a16:creationId xmlns:a16="http://schemas.microsoft.com/office/drawing/2014/main" id="{658F5EA5-7026-417C-8FFE-B56390409911}"/>
              </a:ext>
            </a:extLst>
          </p:cNvPr>
          <p:cNvSpPr>
            <a:spLocks noGrp="1"/>
          </p:cNvSpPr>
          <p:nvPr>
            <p:ph type="body" idx="25" hasCustomPrompt="1"/>
          </p:nvPr>
        </p:nvSpPr>
        <p:spPr>
          <a:xfrm>
            <a:off x="634159" y="23510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9" name="Text Placeholder 2">
            <a:extLst>
              <a:ext uri="{FF2B5EF4-FFF2-40B4-BE49-F238E27FC236}">
                <a16:creationId xmlns:a16="http://schemas.microsoft.com/office/drawing/2014/main" id="{83061AB3-42A9-42F3-93D6-CE9FE09AA6B1}"/>
              </a:ext>
            </a:extLst>
          </p:cNvPr>
          <p:cNvSpPr>
            <a:spLocks noGrp="1"/>
          </p:cNvSpPr>
          <p:nvPr>
            <p:ph type="body" idx="26" hasCustomPrompt="1"/>
          </p:nvPr>
        </p:nvSpPr>
        <p:spPr>
          <a:xfrm>
            <a:off x="1336675" y="301574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0" name="Text Placeholder 2">
            <a:extLst>
              <a:ext uri="{FF2B5EF4-FFF2-40B4-BE49-F238E27FC236}">
                <a16:creationId xmlns:a16="http://schemas.microsoft.com/office/drawing/2014/main" id="{A83AEA7E-EA06-4D90-A023-F2E2EEBDF3FB}"/>
              </a:ext>
            </a:extLst>
          </p:cNvPr>
          <p:cNvSpPr>
            <a:spLocks noGrp="1"/>
          </p:cNvSpPr>
          <p:nvPr>
            <p:ph type="body" idx="27" hasCustomPrompt="1"/>
          </p:nvPr>
        </p:nvSpPr>
        <p:spPr>
          <a:xfrm>
            <a:off x="634159" y="302101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1" name="Text Placeholder 2">
            <a:extLst>
              <a:ext uri="{FF2B5EF4-FFF2-40B4-BE49-F238E27FC236}">
                <a16:creationId xmlns:a16="http://schemas.microsoft.com/office/drawing/2014/main" id="{85FAB57D-FD47-4EC4-BA46-957892F978EB}"/>
              </a:ext>
            </a:extLst>
          </p:cNvPr>
          <p:cNvSpPr>
            <a:spLocks noGrp="1"/>
          </p:cNvSpPr>
          <p:nvPr>
            <p:ph type="body" idx="28" hasCustomPrompt="1"/>
          </p:nvPr>
        </p:nvSpPr>
        <p:spPr>
          <a:xfrm>
            <a:off x="1336675" y="368567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2" name="Text Placeholder 2">
            <a:extLst>
              <a:ext uri="{FF2B5EF4-FFF2-40B4-BE49-F238E27FC236}">
                <a16:creationId xmlns:a16="http://schemas.microsoft.com/office/drawing/2014/main" id="{D59AD790-2E3A-4D9E-961B-F85CDCDE277F}"/>
              </a:ext>
            </a:extLst>
          </p:cNvPr>
          <p:cNvSpPr>
            <a:spLocks noGrp="1"/>
          </p:cNvSpPr>
          <p:nvPr>
            <p:ph type="body" idx="29" hasCustomPrompt="1"/>
          </p:nvPr>
        </p:nvSpPr>
        <p:spPr>
          <a:xfrm>
            <a:off x="634159" y="36909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5" name="Text Placeholder 2">
            <a:extLst>
              <a:ext uri="{FF2B5EF4-FFF2-40B4-BE49-F238E27FC236}">
                <a16:creationId xmlns:a16="http://schemas.microsoft.com/office/drawing/2014/main" id="{22571D83-D75C-407A-97C3-018AE0D61726}"/>
              </a:ext>
            </a:extLst>
          </p:cNvPr>
          <p:cNvSpPr>
            <a:spLocks noGrp="1"/>
          </p:cNvSpPr>
          <p:nvPr>
            <p:ph type="body" idx="32" hasCustomPrompt="1"/>
          </p:nvPr>
        </p:nvSpPr>
        <p:spPr>
          <a:xfrm>
            <a:off x="1336675" y="434607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6" name="Text Placeholder 2">
            <a:extLst>
              <a:ext uri="{FF2B5EF4-FFF2-40B4-BE49-F238E27FC236}">
                <a16:creationId xmlns:a16="http://schemas.microsoft.com/office/drawing/2014/main" id="{3195D21A-FBCB-4CA1-A8B5-C7F3E26AE638}"/>
              </a:ext>
            </a:extLst>
          </p:cNvPr>
          <p:cNvSpPr>
            <a:spLocks noGrp="1"/>
          </p:cNvSpPr>
          <p:nvPr>
            <p:ph type="body" idx="33" hasCustomPrompt="1"/>
          </p:nvPr>
        </p:nvSpPr>
        <p:spPr>
          <a:xfrm>
            <a:off x="634159" y="43513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7" name="Text Placeholder 2">
            <a:extLst>
              <a:ext uri="{FF2B5EF4-FFF2-40B4-BE49-F238E27FC236}">
                <a16:creationId xmlns:a16="http://schemas.microsoft.com/office/drawing/2014/main" id="{35B061E8-07FA-421A-8B5B-CFA31D6A204E}"/>
              </a:ext>
            </a:extLst>
          </p:cNvPr>
          <p:cNvSpPr>
            <a:spLocks noGrp="1"/>
          </p:cNvSpPr>
          <p:nvPr>
            <p:ph type="body" idx="34" hasCustomPrompt="1"/>
          </p:nvPr>
        </p:nvSpPr>
        <p:spPr>
          <a:xfrm>
            <a:off x="1336675" y="501599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8" name="Text Placeholder 2">
            <a:extLst>
              <a:ext uri="{FF2B5EF4-FFF2-40B4-BE49-F238E27FC236}">
                <a16:creationId xmlns:a16="http://schemas.microsoft.com/office/drawing/2014/main" id="{BBA82340-6236-4501-A54F-F8B08CA9B6B3}"/>
              </a:ext>
            </a:extLst>
          </p:cNvPr>
          <p:cNvSpPr>
            <a:spLocks noGrp="1"/>
          </p:cNvSpPr>
          <p:nvPr>
            <p:ph type="body" idx="35" hasCustomPrompt="1"/>
          </p:nvPr>
        </p:nvSpPr>
        <p:spPr>
          <a:xfrm>
            <a:off x="634159" y="50212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9" name="Text Placeholder 2">
            <a:extLst>
              <a:ext uri="{FF2B5EF4-FFF2-40B4-BE49-F238E27FC236}">
                <a16:creationId xmlns:a16="http://schemas.microsoft.com/office/drawing/2014/main" id="{DD97D10B-567E-44CC-9A18-B033F2CD8405}"/>
              </a:ext>
            </a:extLst>
          </p:cNvPr>
          <p:cNvSpPr>
            <a:spLocks noGrp="1"/>
          </p:cNvSpPr>
          <p:nvPr>
            <p:ph type="body" idx="36" hasCustomPrompt="1"/>
          </p:nvPr>
        </p:nvSpPr>
        <p:spPr>
          <a:xfrm>
            <a:off x="1336675" y="568592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0" name="Text Placeholder 2">
            <a:extLst>
              <a:ext uri="{FF2B5EF4-FFF2-40B4-BE49-F238E27FC236}">
                <a16:creationId xmlns:a16="http://schemas.microsoft.com/office/drawing/2014/main" id="{344A4F35-B931-4500-AC80-0DA1302ED10C}"/>
              </a:ext>
            </a:extLst>
          </p:cNvPr>
          <p:cNvSpPr>
            <a:spLocks noGrp="1"/>
          </p:cNvSpPr>
          <p:nvPr>
            <p:ph type="body" idx="37" hasCustomPrompt="1"/>
          </p:nvPr>
        </p:nvSpPr>
        <p:spPr>
          <a:xfrm>
            <a:off x="634159" y="56911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31" name="Text Placeholder 2">
            <a:extLst>
              <a:ext uri="{FF2B5EF4-FFF2-40B4-BE49-F238E27FC236}">
                <a16:creationId xmlns:a16="http://schemas.microsoft.com/office/drawing/2014/main" id="{BC3819D0-867F-4FA8-AE76-8B07BF29349D}"/>
              </a:ext>
            </a:extLst>
          </p:cNvPr>
          <p:cNvSpPr>
            <a:spLocks noGrp="1"/>
          </p:cNvSpPr>
          <p:nvPr>
            <p:ph type="body" idx="38" hasCustomPrompt="1"/>
          </p:nvPr>
        </p:nvSpPr>
        <p:spPr>
          <a:xfrm>
            <a:off x="6641984" y="6387501"/>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2" name="Title 1">
            <a:extLst>
              <a:ext uri="{FF2B5EF4-FFF2-40B4-BE49-F238E27FC236}">
                <a16:creationId xmlns:a16="http://schemas.microsoft.com/office/drawing/2014/main" id="{4C85F8EE-766C-4F32-A3D0-8D2586265A40}"/>
              </a:ext>
            </a:extLst>
          </p:cNvPr>
          <p:cNvSpPr>
            <a:spLocks noGrp="1"/>
          </p:cNvSpPr>
          <p:nvPr>
            <p:ph type="title"/>
          </p:nvPr>
        </p:nvSpPr>
        <p:spPr>
          <a:xfrm>
            <a:off x="603250" y="476250"/>
            <a:ext cx="5040000" cy="471600"/>
          </a:xfrm>
        </p:spPr>
        <p:txBody>
          <a:bodyPr/>
          <a:lstStyle>
            <a:lvl1pPr>
              <a:defRPr>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2649290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genda Option 3">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9B314FDB-F99E-4607-BF26-5DD1E427D101}"/>
              </a:ext>
            </a:extLst>
          </p:cNvPr>
          <p:cNvSpPr>
            <a:spLocks noGrp="1"/>
          </p:cNvSpPr>
          <p:nvPr>
            <p:ph type="pic" sz="quarter" idx="22"/>
          </p:nvPr>
        </p:nvSpPr>
        <p:spPr>
          <a:xfrm>
            <a:off x="6093600" y="0"/>
            <a:ext cx="6098400" cy="6858000"/>
          </a:xfrm>
          <a:solidFill>
            <a:schemeClr val="bg1">
              <a:lumMod val="9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12" name="Text Placeholder 4">
            <a:extLst>
              <a:ext uri="{FF2B5EF4-FFF2-40B4-BE49-F238E27FC236}">
                <a16:creationId xmlns:a16="http://schemas.microsoft.com/office/drawing/2014/main" id="{68E5C051-B99A-45D4-B3D3-C11C96E37B65}"/>
              </a:ext>
            </a:extLst>
          </p:cNvPr>
          <p:cNvSpPr>
            <a:spLocks noGrp="1"/>
          </p:cNvSpPr>
          <p:nvPr>
            <p:ph type="body" sz="quarter" idx="3" hasCustomPrompt="1"/>
          </p:nvPr>
        </p:nvSpPr>
        <p:spPr>
          <a:xfrm>
            <a:off x="11294564" y="228122"/>
            <a:ext cx="573026" cy="350592"/>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4" name="Text Placeholder 2">
            <a:extLst>
              <a:ext uri="{FF2B5EF4-FFF2-40B4-BE49-F238E27FC236}">
                <a16:creationId xmlns:a16="http://schemas.microsoft.com/office/drawing/2014/main" id="{E483E0FF-F0B6-477B-B07C-2E81DCF5DB56}"/>
              </a:ext>
            </a:extLst>
          </p:cNvPr>
          <p:cNvSpPr>
            <a:spLocks noGrp="1"/>
          </p:cNvSpPr>
          <p:nvPr>
            <p:ph type="body" idx="16" hasCustomPrompt="1"/>
          </p:nvPr>
        </p:nvSpPr>
        <p:spPr>
          <a:xfrm>
            <a:off x="1336675" y="167589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6" name="Text Placeholder 2">
            <a:extLst>
              <a:ext uri="{FF2B5EF4-FFF2-40B4-BE49-F238E27FC236}">
                <a16:creationId xmlns:a16="http://schemas.microsoft.com/office/drawing/2014/main" id="{B6AEAFBB-F827-4563-B4FD-4A0D5F1D095F}"/>
              </a:ext>
            </a:extLst>
          </p:cNvPr>
          <p:cNvSpPr>
            <a:spLocks noGrp="1"/>
          </p:cNvSpPr>
          <p:nvPr>
            <p:ph type="body" idx="23" hasCustomPrompt="1"/>
          </p:nvPr>
        </p:nvSpPr>
        <p:spPr>
          <a:xfrm>
            <a:off x="634159" y="16811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7" name="Text Placeholder 2">
            <a:extLst>
              <a:ext uri="{FF2B5EF4-FFF2-40B4-BE49-F238E27FC236}">
                <a16:creationId xmlns:a16="http://schemas.microsoft.com/office/drawing/2014/main" id="{EE9EB44D-E550-4475-893A-E9E4DFD3ED2A}"/>
              </a:ext>
            </a:extLst>
          </p:cNvPr>
          <p:cNvSpPr>
            <a:spLocks noGrp="1"/>
          </p:cNvSpPr>
          <p:nvPr>
            <p:ph type="body" idx="24" hasCustomPrompt="1"/>
          </p:nvPr>
        </p:nvSpPr>
        <p:spPr>
          <a:xfrm>
            <a:off x="1336675" y="234582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8" name="Text Placeholder 2">
            <a:extLst>
              <a:ext uri="{FF2B5EF4-FFF2-40B4-BE49-F238E27FC236}">
                <a16:creationId xmlns:a16="http://schemas.microsoft.com/office/drawing/2014/main" id="{658F5EA5-7026-417C-8FFE-B56390409911}"/>
              </a:ext>
            </a:extLst>
          </p:cNvPr>
          <p:cNvSpPr>
            <a:spLocks noGrp="1"/>
          </p:cNvSpPr>
          <p:nvPr>
            <p:ph type="body" idx="25" hasCustomPrompt="1"/>
          </p:nvPr>
        </p:nvSpPr>
        <p:spPr>
          <a:xfrm>
            <a:off x="634159" y="23510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19" name="Text Placeholder 2">
            <a:extLst>
              <a:ext uri="{FF2B5EF4-FFF2-40B4-BE49-F238E27FC236}">
                <a16:creationId xmlns:a16="http://schemas.microsoft.com/office/drawing/2014/main" id="{83061AB3-42A9-42F3-93D6-CE9FE09AA6B1}"/>
              </a:ext>
            </a:extLst>
          </p:cNvPr>
          <p:cNvSpPr>
            <a:spLocks noGrp="1"/>
          </p:cNvSpPr>
          <p:nvPr>
            <p:ph type="body" idx="26" hasCustomPrompt="1"/>
          </p:nvPr>
        </p:nvSpPr>
        <p:spPr>
          <a:xfrm>
            <a:off x="1336675" y="301574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0" name="Text Placeholder 2">
            <a:extLst>
              <a:ext uri="{FF2B5EF4-FFF2-40B4-BE49-F238E27FC236}">
                <a16:creationId xmlns:a16="http://schemas.microsoft.com/office/drawing/2014/main" id="{A83AEA7E-EA06-4D90-A023-F2E2EEBDF3FB}"/>
              </a:ext>
            </a:extLst>
          </p:cNvPr>
          <p:cNvSpPr>
            <a:spLocks noGrp="1"/>
          </p:cNvSpPr>
          <p:nvPr>
            <p:ph type="body" idx="27" hasCustomPrompt="1"/>
          </p:nvPr>
        </p:nvSpPr>
        <p:spPr>
          <a:xfrm>
            <a:off x="634159" y="302101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1" name="Text Placeholder 2">
            <a:extLst>
              <a:ext uri="{FF2B5EF4-FFF2-40B4-BE49-F238E27FC236}">
                <a16:creationId xmlns:a16="http://schemas.microsoft.com/office/drawing/2014/main" id="{85FAB57D-FD47-4EC4-BA46-957892F978EB}"/>
              </a:ext>
            </a:extLst>
          </p:cNvPr>
          <p:cNvSpPr>
            <a:spLocks noGrp="1"/>
          </p:cNvSpPr>
          <p:nvPr>
            <p:ph type="body" idx="28" hasCustomPrompt="1"/>
          </p:nvPr>
        </p:nvSpPr>
        <p:spPr>
          <a:xfrm>
            <a:off x="1336675" y="368567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2" name="Text Placeholder 2">
            <a:extLst>
              <a:ext uri="{FF2B5EF4-FFF2-40B4-BE49-F238E27FC236}">
                <a16:creationId xmlns:a16="http://schemas.microsoft.com/office/drawing/2014/main" id="{D59AD790-2E3A-4D9E-961B-F85CDCDE277F}"/>
              </a:ext>
            </a:extLst>
          </p:cNvPr>
          <p:cNvSpPr>
            <a:spLocks noGrp="1"/>
          </p:cNvSpPr>
          <p:nvPr>
            <p:ph type="body" idx="29" hasCustomPrompt="1"/>
          </p:nvPr>
        </p:nvSpPr>
        <p:spPr>
          <a:xfrm>
            <a:off x="634159" y="36909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5" name="Text Placeholder 2">
            <a:extLst>
              <a:ext uri="{FF2B5EF4-FFF2-40B4-BE49-F238E27FC236}">
                <a16:creationId xmlns:a16="http://schemas.microsoft.com/office/drawing/2014/main" id="{22571D83-D75C-407A-97C3-018AE0D61726}"/>
              </a:ext>
            </a:extLst>
          </p:cNvPr>
          <p:cNvSpPr>
            <a:spLocks noGrp="1"/>
          </p:cNvSpPr>
          <p:nvPr>
            <p:ph type="body" idx="32" hasCustomPrompt="1"/>
          </p:nvPr>
        </p:nvSpPr>
        <p:spPr>
          <a:xfrm>
            <a:off x="1336675" y="434607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6" name="Text Placeholder 2">
            <a:extLst>
              <a:ext uri="{FF2B5EF4-FFF2-40B4-BE49-F238E27FC236}">
                <a16:creationId xmlns:a16="http://schemas.microsoft.com/office/drawing/2014/main" id="{3195D21A-FBCB-4CA1-A8B5-C7F3E26AE638}"/>
              </a:ext>
            </a:extLst>
          </p:cNvPr>
          <p:cNvSpPr>
            <a:spLocks noGrp="1"/>
          </p:cNvSpPr>
          <p:nvPr>
            <p:ph type="body" idx="33" hasCustomPrompt="1"/>
          </p:nvPr>
        </p:nvSpPr>
        <p:spPr>
          <a:xfrm>
            <a:off x="634159" y="435133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7" name="Text Placeholder 2">
            <a:extLst>
              <a:ext uri="{FF2B5EF4-FFF2-40B4-BE49-F238E27FC236}">
                <a16:creationId xmlns:a16="http://schemas.microsoft.com/office/drawing/2014/main" id="{35B061E8-07FA-421A-8B5B-CFA31D6A204E}"/>
              </a:ext>
            </a:extLst>
          </p:cNvPr>
          <p:cNvSpPr>
            <a:spLocks noGrp="1"/>
          </p:cNvSpPr>
          <p:nvPr>
            <p:ph type="body" idx="34" hasCustomPrompt="1"/>
          </p:nvPr>
        </p:nvSpPr>
        <p:spPr>
          <a:xfrm>
            <a:off x="1336675" y="5015999"/>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8" name="Text Placeholder 2">
            <a:extLst>
              <a:ext uri="{FF2B5EF4-FFF2-40B4-BE49-F238E27FC236}">
                <a16:creationId xmlns:a16="http://schemas.microsoft.com/office/drawing/2014/main" id="{BBA82340-6236-4501-A54F-F8B08CA9B6B3}"/>
              </a:ext>
            </a:extLst>
          </p:cNvPr>
          <p:cNvSpPr>
            <a:spLocks noGrp="1"/>
          </p:cNvSpPr>
          <p:nvPr>
            <p:ph type="body" idx="35" hasCustomPrompt="1"/>
          </p:nvPr>
        </p:nvSpPr>
        <p:spPr>
          <a:xfrm>
            <a:off x="634159" y="5021263"/>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9" name="Text Placeholder 2">
            <a:extLst>
              <a:ext uri="{FF2B5EF4-FFF2-40B4-BE49-F238E27FC236}">
                <a16:creationId xmlns:a16="http://schemas.microsoft.com/office/drawing/2014/main" id="{DD97D10B-567E-44CC-9A18-B033F2CD8405}"/>
              </a:ext>
            </a:extLst>
          </p:cNvPr>
          <p:cNvSpPr>
            <a:spLocks noGrp="1"/>
          </p:cNvSpPr>
          <p:nvPr>
            <p:ph type="body" idx="36" hasCustomPrompt="1"/>
          </p:nvPr>
        </p:nvSpPr>
        <p:spPr>
          <a:xfrm>
            <a:off x="1336675" y="5685924"/>
            <a:ext cx="3520800" cy="493178"/>
          </a:xfrm>
        </p:spPr>
        <p:txBody>
          <a:bodyPr anchor="ctr"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0" name="Text Placeholder 2">
            <a:extLst>
              <a:ext uri="{FF2B5EF4-FFF2-40B4-BE49-F238E27FC236}">
                <a16:creationId xmlns:a16="http://schemas.microsoft.com/office/drawing/2014/main" id="{344A4F35-B931-4500-AC80-0DA1302ED10C}"/>
              </a:ext>
            </a:extLst>
          </p:cNvPr>
          <p:cNvSpPr>
            <a:spLocks noGrp="1"/>
          </p:cNvSpPr>
          <p:nvPr>
            <p:ph type="body" idx="37" hasCustomPrompt="1"/>
          </p:nvPr>
        </p:nvSpPr>
        <p:spPr>
          <a:xfrm>
            <a:off x="634159" y="5691188"/>
            <a:ext cx="482652" cy="482650"/>
          </a:xfrm>
          <a:prstGeom prst="ellipse">
            <a:avLst/>
          </a:prstGeom>
          <a:noFill/>
          <a:ln w="76200">
            <a:solidFill>
              <a:srgbClr val="1ED2E6"/>
            </a:solidFill>
            <a:miter lim="800000"/>
          </a:ln>
        </p:spPr>
        <p:txBody>
          <a:bodyPr wrap="none" lIns="0" rIns="0" anchor="ctr" anchorCtr="0">
            <a:noAutofit/>
          </a:bodyPr>
          <a:lstStyle>
            <a:lvl1pPr marL="0" indent="0" algn="ctr">
              <a:lnSpc>
                <a:spcPct val="100000"/>
              </a:lnSpc>
              <a:spcBef>
                <a:spcPts val="0"/>
              </a:spcBef>
              <a:spcAft>
                <a:spcPts val="0"/>
              </a:spcAft>
              <a:buNone/>
              <a:defRPr sz="2000" b="0" spc="-30" baseline="0">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a:t>
            </a:r>
          </a:p>
        </p:txBody>
      </p:sp>
      <p:sp>
        <p:nvSpPr>
          <p:cNvPr id="2" name="Date Placeholder 1">
            <a:extLst>
              <a:ext uri="{FF2B5EF4-FFF2-40B4-BE49-F238E27FC236}">
                <a16:creationId xmlns:a16="http://schemas.microsoft.com/office/drawing/2014/main" id="{21F63812-6C6D-4F48-948C-F554C8D41144}"/>
              </a:ext>
            </a:extLst>
          </p:cNvPr>
          <p:cNvSpPr>
            <a:spLocks noGrp="1"/>
          </p:cNvSpPr>
          <p:nvPr>
            <p:ph type="dt" sz="half" idx="38"/>
          </p:nvPr>
        </p:nvSpPr>
        <p:spPr/>
        <p:txBody>
          <a:bodyPr/>
          <a:lstStyle/>
          <a:p>
            <a:fld id="{945499D1-0991-4CAF-AFD6-CD3DA8813699}" type="datetime1">
              <a:rPr lang="en-AU" smtClean="0"/>
              <a:t>24/11/2022</a:t>
            </a:fld>
            <a:endParaRPr lang="en-AU"/>
          </a:p>
        </p:txBody>
      </p:sp>
      <p:sp>
        <p:nvSpPr>
          <p:cNvPr id="3" name="Footer Placeholder 2">
            <a:extLst>
              <a:ext uri="{FF2B5EF4-FFF2-40B4-BE49-F238E27FC236}">
                <a16:creationId xmlns:a16="http://schemas.microsoft.com/office/drawing/2014/main" id="{2D09A4D7-CC4A-41BF-B3C0-8A230AAF79A6}"/>
              </a:ext>
            </a:extLst>
          </p:cNvPr>
          <p:cNvSpPr>
            <a:spLocks noGrp="1"/>
          </p:cNvSpPr>
          <p:nvPr>
            <p:ph type="ftr" sz="quarter" idx="39"/>
          </p:nvPr>
        </p:nvSpPr>
        <p:spPr/>
        <p:txBody>
          <a:bodyPr/>
          <a:lstStyle/>
          <a:p>
            <a:endParaRPr lang="en-AU"/>
          </a:p>
        </p:txBody>
      </p:sp>
      <p:sp>
        <p:nvSpPr>
          <p:cNvPr id="7" name="Slide Number Placeholder 6">
            <a:extLst>
              <a:ext uri="{FF2B5EF4-FFF2-40B4-BE49-F238E27FC236}">
                <a16:creationId xmlns:a16="http://schemas.microsoft.com/office/drawing/2014/main" id="{02CEAFF4-63CA-4F71-961F-B32F8E963DF0}"/>
              </a:ext>
            </a:extLst>
          </p:cNvPr>
          <p:cNvSpPr>
            <a:spLocks noGrp="1"/>
          </p:cNvSpPr>
          <p:nvPr>
            <p:ph type="sldNum" sz="quarter" idx="40"/>
          </p:nvPr>
        </p:nvSpPr>
        <p:spPr/>
        <p:txBody>
          <a:bodyPr/>
          <a:lstStyle/>
          <a:p>
            <a:fld id="{E6316B6A-336A-44FF-82DA-A4D1594FA055}" type="slidenum">
              <a:rPr lang="en-AU" smtClean="0"/>
              <a:pPr/>
              <a:t>‹#›</a:t>
            </a:fld>
            <a:endParaRPr lang="en-AU"/>
          </a:p>
        </p:txBody>
      </p:sp>
      <p:sp>
        <p:nvSpPr>
          <p:cNvPr id="31" name="Text Placeholder 2">
            <a:extLst>
              <a:ext uri="{FF2B5EF4-FFF2-40B4-BE49-F238E27FC236}">
                <a16:creationId xmlns:a16="http://schemas.microsoft.com/office/drawing/2014/main" id="{92144348-6AFB-4ADB-9FD1-93574A53DD51}"/>
              </a:ext>
            </a:extLst>
          </p:cNvPr>
          <p:cNvSpPr>
            <a:spLocks noGrp="1"/>
          </p:cNvSpPr>
          <p:nvPr>
            <p:ph type="body" idx="41" hasCustomPrompt="1"/>
          </p:nvPr>
        </p:nvSpPr>
        <p:spPr>
          <a:xfrm>
            <a:off x="6641984" y="6387501"/>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4" name="Title 3">
            <a:extLst>
              <a:ext uri="{FF2B5EF4-FFF2-40B4-BE49-F238E27FC236}">
                <a16:creationId xmlns:a16="http://schemas.microsoft.com/office/drawing/2014/main" id="{84F4BE7A-89C5-4679-BC9F-1948BB4AE649}"/>
              </a:ext>
            </a:extLst>
          </p:cNvPr>
          <p:cNvSpPr>
            <a:spLocks noGrp="1"/>
          </p:cNvSpPr>
          <p:nvPr>
            <p:ph type="title"/>
          </p:nvPr>
        </p:nvSpPr>
        <p:spPr>
          <a:xfrm>
            <a:off x="603250" y="476250"/>
            <a:ext cx="5040000" cy="471600"/>
          </a:xfrm>
        </p:spPr>
        <p:txBody>
          <a:bodyPr/>
          <a:lstStyle>
            <a:lvl1pPr>
              <a:defRPr>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17393979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9BEB9E-7EFE-43BD-971A-D453921875E1}"/>
              </a:ext>
            </a:extLst>
          </p:cNvPr>
          <p:cNvSpPr/>
          <p:nvPr userDrawn="1"/>
        </p:nvSpPr>
        <p:spPr>
          <a:xfrm>
            <a:off x="603250" y="1647826"/>
            <a:ext cx="10972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10972800" cy="43990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0EFC3555-8C3B-48CE-837C-AF39FCCA72B1}"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7999"/>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Tree>
    <p:extLst>
      <p:ext uri="{BB962C8B-B14F-4D97-AF65-F5344CB8AC3E}">
        <p14:creationId xmlns:p14="http://schemas.microsoft.com/office/powerpoint/2010/main" val="2999546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ntent with Headin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3FB4887-F262-4554-B976-3A3A2E811086}"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2" name="Rectangle 1">
            <a:extLst>
              <a:ext uri="{FF2B5EF4-FFF2-40B4-BE49-F238E27FC236}">
                <a16:creationId xmlns:a16="http://schemas.microsoft.com/office/drawing/2014/main" id="{4DAB6930-55ED-4279-BF37-B925DAAADC70}"/>
              </a:ext>
            </a:extLst>
          </p:cNvPr>
          <p:cNvSpPr/>
          <p:nvPr userDrawn="1"/>
        </p:nvSpPr>
        <p:spPr>
          <a:xfrm>
            <a:off x="603250" y="1647826"/>
            <a:ext cx="10972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Content Placeholder 2">
            <a:extLst>
              <a:ext uri="{FF2B5EF4-FFF2-40B4-BE49-F238E27FC236}">
                <a16:creationId xmlns:a16="http://schemas.microsoft.com/office/drawing/2014/main" id="{1D4D9AE3-F05E-4DB6-AEB5-CB923122B8F3}"/>
              </a:ext>
            </a:extLst>
          </p:cNvPr>
          <p:cNvSpPr>
            <a:spLocks noGrp="1"/>
          </p:cNvSpPr>
          <p:nvPr>
            <p:ph idx="1"/>
          </p:nvPr>
        </p:nvSpPr>
        <p:spPr>
          <a:xfrm>
            <a:off x="603249" y="2063437"/>
            <a:ext cx="10972799"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2">
            <a:extLst>
              <a:ext uri="{FF2B5EF4-FFF2-40B4-BE49-F238E27FC236}">
                <a16:creationId xmlns:a16="http://schemas.microsoft.com/office/drawing/2014/main" id="{F456A2DE-E178-438A-948A-A4B726E6D895}"/>
              </a:ext>
            </a:extLst>
          </p:cNvPr>
          <p:cNvSpPr>
            <a:spLocks noGrp="1"/>
          </p:cNvSpPr>
          <p:nvPr>
            <p:ph type="body" idx="16" hasCustomPrompt="1"/>
          </p:nvPr>
        </p:nvSpPr>
        <p:spPr>
          <a:xfrm>
            <a:off x="603249" y="1768414"/>
            <a:ext cx="10972799"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Tree>
    <p:extLst>
      <p:ext uri="{BB962C8B-B14F-4D97-AF65-F5344CB8AC3E}">
        <p14:creationId xmlns:p14="http://schemas.microsoft.com/office/powerpoint/2010/main" val="2315796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5400000" cy="439902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A827F039-A192-42DB-83D8-77B7303197C9}"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182400" y="1768414"/>
            <a:ext cx="5400000" cy="439902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4" name="Text Placeholder 2">
            <a:extLst>
              <a:ext uri="{FF2B5EF4-FFF2-40B4-BE49-F238E27FC236}">
                <a16:creationId xmlns:a16="http://schemas.microsoft.com/office/drawing/2014/main" id="{3083C5D8-7108-48B7-8F29-76933DDCB767}"/>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2" name="Rectangle 1">
            <a:extLst>
              <a:ext uri="{FF2B5EF4-FFF2-40B4-BE49-F238E27FC236}">
                <a16:creationId xmlns:a16="http://schemas.microsoft.com/office/drawing/2014/main" id="{B7F18D96-B73C-4655-B957-10CBD0FCAF05}"/>
              </a:ext>
            </a:extLst>
          </p:cNvPr>
          <p:cNvSpPr/>
          <p:nvPr userDrawn="1"/>
        </p:nvSpPr>
        <p:spPr>
          <a:xfrm>
            <a:off x="603250" y="1647826"/>
            <a:ext cx="10972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8131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ntent with Headings Option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54000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8110A9C9-D75A-4786-823D-010612EEDB05}"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182400" y="2063437"/>
            <a:ext cx="54000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618240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618240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2" name="Title 1">
            <a:extLst>
              <a:ext uri="{FF2B5EF4-FFF2-40B4-BE49-F238E27FC236}">
                <a16:creationId xmlns:a16="http://schemas.microsoft.com/office/drawing/2014/main" id="{02A3E5AB-C775-4E37-88B3-60175D7187A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83485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ntent with Headings Option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5"/>
            <a:ext cx="72396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35208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5D24B7C-ED85-4068-813F-CF2B84CF6CDC}"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599" y="2063437"/>
            <a:ext cx="7240449"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4335599" y="1768414"/>
            <a:ext cx="7240449"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Tree>
    <p:extLst>
      <p:ext uri="{BB962C8B-B14F-4D97-AF65-F5344CB8AC3E}">
        <p14:creationId xmlns:p14="http://schemas.microsoft.com/office/powerpoint/2010/main" val="1012345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ntent with Headings Option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ACE404-0664-4E6A-9582-0471E8D19BBE}"/>
              </a:ext>
            </a:extLst>
          </p:cNvPr>
          <p:cNvSpPr/>
          <p:nvPr userDrawn="1"/>
        </p:nvSpPr>
        <p:spPr>
          <a:xfrm>
            <a:off x="603250" y="1647825"/>
            <a:ext cx="72504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8055248" y="2063437"/>
            <a:ext cx="35208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5D24B7C-ED85-4068-813F-CF2B84CF6CDC}"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03250" y="2063437"/>
            <a:ext cx="7240449"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8055248"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8055248"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603250" y="1768414"/>
            <a:ext cx="7240449"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Tree>
    <p:extLst>
      <p:ext uri="{BB962C8B-B14F-4D97-AF65-F5344CB8AC3E}">
        <p14:creationId xmlns:p14="http://schemas.microsoft.com/office/powerpoint/2010/main" val="270968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3520800" cy="439902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938831F-D0DF-4E95-907B-0A3D76F6C6EE}"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600" y="1768414"/>
            <a:ext cx="3520800" cy="439902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Placeholder 2">
            <a:extLst>
              <a:ext uri="{FF2B5EF4-FFF2-40B4-BE49-F238E27FC236}">
                <a16:creationId xmlns:a16="http://schemas.microsoft.com/office/drawing/2014/main" id="{3083C5D8-7108-48B7-8F29-76933DDCB767}"/>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CEE4C7B1-E0C5-4F29-B7C2-3AD964F357E3}"/>
              </a:ext>
            </a:extLst>
          </p:cNvPr>
          <p:cNvSpPr>
            <a:spLocks noGrp="1"/>
          </p:cNvSpPr>
          <p:nvPr>
            <p:ph idx="16"/>
          </p:nvPr>
        </p:nvSpPr>
        <p:spPr>
          <a:xfrm>
            <a:off x="8061600" y="1768414"/>
            <a:ext cx="3520800" cy="439902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Rectangle 14">
            <a:extLst>
              <a:ext uri="{FF2B5EF4-FFF2-40B4-BE49-F238E27FC236}">
                <a16:creationId xmlns:a16="http://schemas.microsoft.com/office/drawing/2014/main" id="{A78B87F4-F469-4C9E-9C78-4CCB91D99D47}"/>
              </a:ext>
            </a:extLst>
          </p:cNvPr>
          <p:cNvSpPr/>
          <p:nvPr userDrawn="1"/>
        </p:nvSpPr>
        <p:spPr>
          <a:xfrm>
            <a:off x="8061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44012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2_2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22" y="1608"/>
          <a:ext cx="2116" cy="1587"/>
        </p:xfrm>
        <a:graphic>
          <a:graphicData uri="http://schemas.openxmlformats.org/presentationml/2006/ole">
            <mc:AlternateContent xmlns:mc="http://schemas.openxmlformats.org/markup-compatibility/2006">
              <mc:Choice xmlns:v="urn:schemas-microsoft-com:vml" Requires="v">
                <p:oleObj name="think-cell Slide" r:id="rId3" imgW="463" imgH="464" progId="TCLayout.ActiveDocument.1">
                  <p:embed/>
                </p:oleObj>
              </mc:Choice>
              <mc:Fallback>
                <p:oleObj name="think-cell Slide" r:id="rId3" imgW="463" imgH="464" progId="TCLayout.ActiveDocument.1">
                  <p:embed/>
                  <p:pic>
                    <p:nvPicPr>
                      <p:cNvPr id="4" name="Object 3" hidden="1"/>
                      <p:cNvPicPr/>
                      <p:nvPr/>
                    </p:nvPicPr>
                    <p:blipFill>
                      <a:blip r:embed="rId4"/>
                      <a:stretch>
                        <a:fillRect/>
                      </a:stretch>
                    </p:blipFill>
                    <p:spPr>
                      <a:xfrm>
                        <a:off x="2122" y="1608"/>
                        <a:ext cx="2116" cy="1587"/>
                      </a:xfrm>
                      <a:prstGeom prst="rect">
                        <a:avLst/>
                      </a:prstGeom>
                    </p:spPr>
                  </p:pic>
                </p:oleObj>
              </mc:Fallback>
            </mc:AlternateContent>
          </a:graphicData>
        </a:graphic>
      </p:graphicFrame>
      <p:sp>
        <p:nvSpPr>
          <p:cNvPr id="8" name="Content Placeholder 2"/>
          <p:cNvSpPr>
            <a:spLocks noGrp="1"/>
          </p:cNvSpPr>
          <p:nvPr>
            <p:ph sz="half" idx="10" hasCustomPrompt="1"/>
          </p:nvPr>
        </p:nvSpPr>
        <p:spPr>
          <a:xfrm>
            <a:off x="6186029" y="1268421"/>
            <a:ext cx="5384800" cy="4824411"/>
          </a:xfrm>
        </p:spPr>
        <p:txBody>
          <a:bodyPr>
            <a:normAutofit/>
          </a:bodyPr>
          <a:lstStyle>
            <a:lvl1pPr marL="136919" indent="-136919">
              <a:defRPr sz="120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 </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p:cNvSpPr>
            <a:spLocks noGrp="1"/>
          </p:cNvSpPr>
          <p:nvPr>
            <p:ph type="title"/>
          </p:nvPr>
        </p:nvSpPr>
        <p:spPr>
          <a:xfrm>
            <a:off x="262814" y="441048"/>
            <a:ext cx="9611273" cy="304827"/>
          </a:xfrm>
        </p:spPr>
        <p:txBody>
          <a:bodyPr/>
          <a:lstStyle>
            <a:lvl1pPr algn="l">
              <a:defRPr/>
            </a:lvl1pPr>
          </a:lstStyle>
          <a:p>
            <a:r>
              <a:rPr lang="en-US"/>
              <a:t>Click to edit Master title style</a:t>
            </a:r>
            <a:endParaRPr lang="en-AU"/>
          </a:p>
        </p:txBody>
      </p:sp>
      <p:sp>
        <p:nvSpPr>
          <p:cNvPr id="3" name="Content Placeholder 2"/>
          <p:cNvSpPr>
            <a:spLocks noGrp="1"/>
          </p:cNvSpPr>
          <p:nvPr>
            <p:ph sz="half" idx="1" hasCustomPrompt="1"/>
          </p:nvPr>
        </p:nvSpPr>
        <p:spPr>
          <a:xfrm>
            <a:off x="609600" y="1268421"/>
            <a:ext cx="5384800" cy="4824411"/>
          </a:xfrm>
        </p:spPr>
        <p:txBody>
          <a:bodyPr>
            <a:normAutofit/>
          </a:bodyPr>
          <a:lstStyle>
            <a:lvl1pPr marL="136919" indent="-136919">
              <a:defRPr sz="1200" baseline="0">
                <a:solidFill>
                  <a:srgbClr val="093247"/>
                </a:solidFill>
              </a:defRPr>
            </a:lvl1pPr>
            <a:lvl2pPr>
              <a:defRPr sz="1200">
                <a:solidFill>
                  <a:srgbClr val="093247"/>
                </a:solidFill>
              </a:defRPr>
            </a:lvl2pPr>
            <a:lvl3pPr>
              <a:defRPr sz="1200">
                <a:solidFill>
                  <a:srgbClr val="093247"/>
                </a:solidFill>
              </a:defRPr>
            </a:lvl3pPr>
            <a:lvl4pPr>
              <a:defRPr sz="1200">
                <a:solidFill>
                  <a:srgbClr val="093247"/>
                </a:solidFill>
              </a:defRPr>
            </a:lvl4pPr>
            <a:lvl5pPr>
              <a:defRPr sz="1200">
                <a:solidFill>
                  <a:srgbClr val="093247"/>
                </a:solidFill>
              </a:defRPr>
            </a:lvl5pPr>
            <a:lvl6pPr>
              <a:defRPr sz="1351"/>
            </a:lvl6pPr>
            <a:lvl7pPr>
              <a:defRPr sz="1351"/>
            </a:lvl7pPr>
            <a:lvl8pPr>
              <a:defRPr sz="1351"/>
            </a:lvl8pPr>
            <a:lvl9pPr>
              <a:defRPr sz="1351"/>
            </a:lvl9pPr>
          </a:lstStyle>
          <a:p>
            <a:pPr lvl="0"/>
            <a:r>
              <a:rPr lang="en-US"/>
              <a:t>Click to insert text or click icon below to insert a  table, chart, image etc.</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21874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ntent with Heading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35208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562AA74-83F9-4E16-8EFB-A2DD7C468A00}"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600" y="2063437"/>
            <a:ext cx="35208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4335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0A287C7C-7BD8-4D76-961E-6C65E8340297}"/>
              </a:ext>
            </a:extLst>
          </p:cNvPr>
          <p:cNvSpPr>
            <a:spLocks noGrp="1"/>
          </p:cNvSpPr>
          <p:nvPr>
            <p:ph idx="18"/>
          </p:nvPr>
        </p:nvSpPr>
        <p:spPr>
          <a:xfrm>
            <a:off x="8061600" y="2063437"/>
            <a:ext cx="3520800" cy="410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Rectangle 18">
            <a:extLst>
              <a:ext uri="{FF2B5EF4-FFF2-40B4-BE49-F238E27FC236}">
                <a16:creationId xmlns:a16="http://schemas.microsoft.com/office/drawing/2014/main" id="{205D7B23-D430-49C1-8401-DE65D66A1C96}"/>
              </a:ext>
            </a:extLst>
          </p:cNvPr>
          <p:cNvSpPr/>
          <p:nvPr userDrawn="1"/>
        </p:nvSpPr>
        <p:spPr>
          <a:xfrm>
            <a:off x="8061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 Placeholder 2">
            <a:extLst>
              <a:ext uri="{FF2B5EF4-FFF2-40B4-BE49-F238E27FC236}">
                <a16:creationId xmlns:a16="http://schemas.microsoft.com/office/drawing/2014/main" id="{2DF80426-0634-489D-A4B3-1E1BB98EAC16}"/>
              </a:ext>
            </a:extLst>
          </p:cNvPr>
          <p:cNvSpPr>
            <a:spLocks noGrp="1"/>
          </p:cNvSpPr>
          <p:nvPr>
            <p:ph type="body" idx="19" hasCustomPrompt="1"/>
          </p:nvPr>
        </p:nvSpPr>
        <p:spPr>
          <a:xfrm>
            <a:off x="8061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Tree>
    <p:extLst>
      <p:ext uri="{BB962C8B-B14F-4D97-AF65-F5344CB8AC3E}">
        <p14:creationId xmlns:p14="http://schemas.microsoft.com/office/powerpoint/2010/main" val="2892160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ntent with Pictures">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3520800" cy="21180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562AA74-83F9-4E16-8EFB-A2DD7C468A00}"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600" y="2063437"/>
            <a:ext cx="3520800" cy="21180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4335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0A287C7C-7BD8-4D76-961E-6C65E8340297}"/>
              </a:ext>
            </a:extLst>
          </p:cNvPr>
          <p:cNvSpPr>
            <a:spLocks noGrp="1"/>
          </p:cNvSpPr>
          <p:nvPr>
            <p:ph idx="18"/>
          </p:nvPr>
        </p:nvSpPr>
        <p:spPr>
          <a:xfrm>
            <a:off x="8061600" y="2063437"/>
            <a:ext cx="3520800" cy="21180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Rectangle 18">
            <a:extLst>
              <a:ext uri="{FF2B5EF4-FFF2-40B4-BE49-F238E27FC236}">
                <a16:creationId xmlns:a16="http://schemas.microsoft.com/office/drawing/2014/main" id="{205D7B23-D430-49C1-8401-DE65D66A1C96}"/>
              </a:ext>
            </a:extLst>
          </p:cNvPr>
          <p:cNvSpPr/>
          <p:nvPr userDrawn="1"/>
        </p:nvSpPr>
        <p:spPr>
          <a:xfrm>
            <a:off x="8061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 Placeholder 2">
            <a:extLst>
              <a:ext uri="{FF2B5EF4-FFF2-40B4-BE49-F238E27FC236}">
                <a16:creationId xmlns:a16="http://schemas.microsoft.com/office/drawing/2014/main" id="{2DF80426-0634-489D-A4B3-1E1BB98EAC16}"/>
              </a:ext>
            </a:extLst>
          </p:cNvPr>
          <p:cNvSpPr>
            <a:spLocks noGrp="1"/>
          </p:cNvSpPr>
          <p:nvPr>
            <p:ph type="body" idx="19" hasCustomPrompt="1"/>
          </p:nvPr>
        </p:nvSpPr>
        <p:spPr>
          <a:xfrm>
            <a:off x="8061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1" name="Picture Placeholder 10">
            <a:extLst>
              <a:ext uri="{FF2B5EF4-FFF2-40B4-BE49-F238E27FC236}">
                <a16:creationId xmlns:a16="http://schemas.microsoft.com/office/drawing/2014/main" id="{2FD61D06-ADC7-430E-BA90-317AAD190634}"/>
              </a:ext>
            </a:extLst>
          </p:cNvPr>
          <p:cNvSpPr>
            <a:spLocks noGrp="1"/>
          </p:cNvSpPr>
          <p:nvPr>
            <p:ph type="pic" sz="quarter" idx="22"/>
          </p:nvPr>
        </p:nvSpPr>
        <p:spPr>
          <a:xfrm>
            <a:off x="603249" y="4410637"/>
            <a:ext cx="3520800"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22" name="Picture Placeholder 10">
            <a:extLst>
              <a:ext uri="{FF2B5EF4-FFF2-40B4-BE49-F238E27FC236}">
                <a16:creationId xmlns:a16="http://schemas.microsoft.com/office/drawing/2014/main" id="{83610C59-5C62-4D64-85C0-66B9D9A0305E}"/>
              </a:ext>
            </a:extLst>
          </p:cNvPr>
          <p:cNvSpPr>
            <a:spLocks noGrp="1"/>
          </p:cNvSpPr>
          <p:nvPr>
            <p:ph type="pic" sz="quarter" idx="23"/>
          </p:nvPr>
        </p:nvSpPr>
        <p:spPr>
          <a:xfrm>
            <a:off x="4335600" y="4410637"/>
            <a:ext cx="3520800"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23" name="Picture Placeholder 10">
            <a:extLst>
              <a:ext uri="{FF2B5EF4-FFF2-40B4-BE49-F238E27FC236}">
                <a16:creationId xmlns:a16="http://schemas.microsoft.com/office/drawing/2014/main" id="{5CACA952-7E1B-4385-B35B-B0CFF6270D67}"/>
              </a:ext>
            </a:extLst>
          </p:cNvPr>
          <p:cNvSpPr>
            <a:spLocks noGrp="1"/>
          </p:cNvSpPr>
          <p:nvPr>
            <p:ph type="pic" sz="quarter" idx="24"/>
          </p:nvPr>
        </p:nvSpPr>
        <p:spPr>
          <a:xfrm>
            <a:off x="8061600" y="4410637"/>
            <a:ext cx="3520800"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Tree>
    <p:extLst>
      <p:ext uri="{BB962C8B-B14F-4D97-AF65-F5344CB8AC3E}">
        <p14:creationId xmlns:p14="http://schemas.microsoft.com/office/powerpoint/2010/main" val="4003198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5"/>
            <a:ext cx="5400000" cy="2052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FD9E4159-93C0-42E8-BC14-18004807C08C}"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182400" y="1768415"/>
            <a:ext cx="5400000" cy="2052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618240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Placeholder 2">
            <a:extLst>
              <a:ext uri="{FF2B5EF4-FFF2-40B4-BE49-F238E27FC236}">
                <a16:creationId xmlns:a16="http://schemas.microsoft.com/office/drawing/2014/main" id="{3083C5D8-7108-48B7-8F29-76933DDCB767}"/>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4E3B249B-1E4D-47D1-BAD9-67215FE763D3}"/>
              </a:ext>
            </a:extLst>
          </p:cNvPr>
          <p:cNvSpPr>
            <a:spLocks noGrp="1"/>
          </p:cNvSpPr>
          <p:nvPr>
            <p:ph idx="16"/>
          </p:nvPr>
        </p:nvSpPr>
        <p:spPr>
          <a:xfrm>
            <a:off x="603250" y="4114800"/>
            <a:ext cx="5400000" cy="2052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2">
            <a:extLst>
              <a:ext uri="{FF2B5EF4-FFF2-40B4-BE49-F238E27FC236}">
                <a16:creationId xmlns:a16="http://schemas.microsoft.com/office/drawing/2014/main" id="{D140C3E2-7D8D-4C96-98CA-9458D7BEEE0C}"/>
              </a:ext>
            </a:extLst>
          </p:cNvPr>
          <p:cNvSpPr>
            <a:spLocks noGrp="1"/>
          </p:cNvSpPr>
          <p:nvPr>
            <p:ph idx="17"/>
          </p:nvPr>
        </p:nvSpPr>
        <p:spPr>
          <a:xfrm>
            <a:off x="6182400" y="4114800"/>
            <a:ext cx="5400000" cy="20526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Rectangle 15">
            <a:extLst>
              <a:ext uri="{FF2B5EF4-FFF2-40B4-BE49-F238E27FC236}">
                <a16:creationId xmlns:a16="http://schemas.microsoft.com/office/drawing/2014/main" id="{91D9EB40-0E95-4CDF-8884-93813279E479}"/>
              </a:ext>
            </a:extLst>
          </p:cNvPr>
          <p:cNvSpPr/>
          <p:nvPr userDrawn="1"/>
        </p:nvSpPr>
        <p:spPr>
          <a:xfrm>
            <a:off x="60325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13028D37-3C0A-4C82-AAB9-BA1A66BBCDB6}"/>
              </a:ext>
            </a:extLst>
          </p:cNvPr>
          <p:cNvSpPr/>
          <p:nvPr userDrawn="1"/>
        </p:nvSpPr>
        <p:spPr>
          <a:xfrm>
            <a:off x="618240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790794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ontent with Heading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54000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42FD7A0-D934-4792-BB74-CEE053F2C2E7}"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182400" y="2063437"/>
            <a:ext cx="54000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618240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618240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21" name="Content Placeholder 2">
            <a:extLst>
              <a:ext uri="{FF2B5EF4-FFF2-40B4-BE49-F238E27FC236}">
                <a16:creationId xmlns:a16="http://schemas.microsoft.com/office/drawing/2014/main" id="{EB557983-044E-49F2-A5CE-E850A00F5127}"/>
              </a:ext>
            </a:extLst>
          </p:cNvPr>
          <p:cNvSpPr>
            <a:spLocks noGrp="1"/>
          </p:cNvSpPr>
          <p:nvPr>
            <p:ph idx="18"/>
          </p:nvPr>
        </p:nvSpPr>
        <p:spPr>
          <a:xfrm>
            <a:off x="603250" y="4409822"/>
            <a:ext cx="54000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Content Placeholder 2">
            <a:extLst>
              <a:ext uri="{FF2B5EF4-FFF2-40B4-BE49-F238E27FC236}">
                <a16:creationId xmlns:a16="http://schemas.microsoft.com/office/drawing/2014/main" id="{39006992-4AA9-452B-BEEA-30BD663BBC02}"/>
              </a:ext>
            </a:extLst>
          </p:cNvPr>
          <p:cNvSpPr>
            <a:spLocks noGrp="1"/>
          </p:cNvSpPr>
          <p:nvPr>
            <p:ph idx="19"/>
          </p:nvPr>
        </p:nvSpPr>
        <p:spPr>
          <a:xfrm>
            <a:off x="6182400" y="4409822"/>
            <a:ext cx="54000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3" name="Rectangle 22">
            <a:extLst>
              <a:ext uri="{FF2B5EF4-FFF2-40B4-BE49-F238E27FC236}">
                <a16:creationId xmlns:a16="http://schemas.microsoft.com/office/drawing/2014/main" id="{B2319A2D-AFFE-4CDA-B4FA-58F5FAB0BAC0}"/>
              </a:ext>
            </a:extLst>
          </p:cNvPr>
          <p:cNvSpPr/>
          <p:nvPr userDrawn="1"/>
        </p:nvSpPr>
        <p:spPr>
          <a:xfrm>
            <a:off x="60325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3CD6FA32-0F0F-4183-86EA-58B527B9508B}"/>
              </a:ext>
            </a:extLst>
          </p:cNvPr>
          <p:cNvSpPr/>
          <p:nvPr userDrawn="1"/>
        </p:nvSpPr>
        <p:spPr>
          <a:xfrm>
            <a:off x="618240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 Placeholder 2">
            <a:extLst>
              <a:ext uri="{FF2B5EF4-FFF2-40B4-BE49-F238E27FC236}">
                <a16:creationId xmlns:a16="http://schemas.microsoft.com/office/drawing/2014/main" id="{FA3C344A-78D6-43B2-BE58-ECC10853D5C3}"/>
              </a:ext>
            </a:extLst>
          </p:cNvPr>
          <p:cNvSpPr>
            <a:spLocks noGrp="1"/>
          </p:cNvSpPr>
          <p:nvPr>
            <p:ph type="body" idx="20" hasCustomPrompt="1"/>
          </p:nvPr>
        </p:nvSpPr>
        <p:spPr>
          <a:xfrm>
            <a:off x="603250" y="4114799"/>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7" name="Text Placeholder 2">
            <a:extLst>
              <a:ext uri="{FF2B5EF4-FFF2-40B4-BE49-F238E27FC236}">
                <a16:creationId xmlns:a16="http://schemas.microsoft.com/office/drawing/2014/main" id="{0D5C3717-CECC-4E02-90FB-8A4D2658DEB0}"/>
              </a:ext>
            </a:extLst>
          </p:cNvPr>
          <p:cNvSpPr>
            <a:spLocks noGrp="1"/>
          </p:cNvSpPr>
          <p:nvPr>
            <p:ph type="body" idx="21" hasCustomPrompt="1"/>
          </p:nvPr>
        </p:nvSpPr>
        <p:spPr>
          <a:xfrm>
            <a:off x="6182400" y="4114799"/>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Tree>
    <p:extLst>
      <p:ext uri="{BB962C8B-B14F-4D97-AF65-F5344CB8AC3E}">
        <p14:creationId xmlns:p14="http://schemas.microsoft.com/office/powerpoint/2010/main" val="2084894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Content with Pictur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35208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42FD7A0-D934-4792-BB74-CEE053F2C2E7}"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6182400" y="2063437"/>
            <a:ext cx="35208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6182400" y="1647826"/>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6182400" y="1768414"/>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21" name="Content Placeholder 2">
            <a:extLst>
              <a:ext uri="{FF2B5EF4-FFF2-40B4-BE49-F238E27FC236}">
                <a16:creationId xmlns:a16="http://schemas.microsoft.com/office/drawing/2014/main" id="{EB557983-044E-49F2-A5CE-E850A00F5127}"/>
              </a:ext>
            </a:extLst>
          </p:cNvPr>
          <p:cNvSpPr>
            <a:spLocks noGrp="1"/>
          </p:cNvSpPr>
          <p:nvPr>
            <p:ph idx="18"/>
          </p:nvPr>
        </p:nvSpPr>
        <p:spPr>
          <a:xfrm>
            <a:off x="603250" y="4409822"/>
            <a:ext cx="35208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Content Placeholder 2">
            <a:extLst>
              <a:ext uri="{FF2B5EF4-FFF2-40B4-BE49-F238E27FC236}">
                <a16:creationId xmlns:a16="http://schemas.microsoft.com/office/drawing/2014/main" id="{39006992-4AA9-452B-BEEA-30BD663BBC02}"/>
              </a:ext>
            </a:extLst>
          </p:cNvPr>
          <p:cNvSpPr>
            <a:spLocks noGrp="1"/>
          </p:cNvSpPr>
          <p:nvPr>
            <p:ph idx="19"/>
          </p:nvPr>
        </p:nvSpPr>
        <p:spPr>
          <a:xfrm>
            <a:off x="6182400" y="4409822"/>
            <a:ext cx="3520800" cy="1757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3" name="Rectangle 22">
            <a:extLst>
              <a:ext uri="{FF2B5EF4-FFF2-40B4-BE49-F238E27FC236}">
                <a16:creationId xmlns:a16="http://schemas.microsoft.com/office/drawing/2014/main" id="{B2319A2D-AFFE-4CDA-B4FA-58F5FAB0BAC0}"/>
              </a:ext>
            </a:extLst>
          </p:cNvPr>
          <p:cNvSpPr/>
          <p:nvPr userDrawn="1"/>
        </p:nvSpPr>
        <p:spPr>
          <a:xfrm>
            <a:off x="60325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3CD6FA32-0F0F-4183-86EA-58B527B9508B}"/>
              </a:ext>
            </a:extLst>
          </p:cNvPr>
          <p:cNvSpPr/>
          <p:nvPr userDrawn="1"/>
        </p:nvSpPr>
        <p:spPr>
          <a:xfrm>
            <a:off x="6182400" y="3994211"/>
            <a:ext cx="54000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 Placeholder 2">
            <a:extLst>
              <a:ext uri="{FF2B5EF4-FFF2-40B4-BE49-F238E27FC236}">
                <a16:creationId xmlns:a16="http://schemas.microsoft.com/office/drawing/2014/main" id="{FA3C344A-78D6-43B2-BE58-ECC10853D5C3}"/>
              </a:ext>
            </a:extLst>
          </p:cNvPr>
          <p:cNvSpPr>
            <a:spLocks noGrp="1"/>
          </p:cNvSpPr>
          <p:nvPr>
            <p:ph type="body" idx="20" hasCustomPrompt="1"/>
          </p:nvPr>
        </p:nvSpPr>
        <p:spPr>
          <a:xfrm>
            <a:off x="603250" y="4114799"/>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7" name="Text Placeholder 2">
            <a:extLst>
              <a:ext uri="{FF2B5EF4-FFF2-40B4-BE49-F238E27FC236}">
                <a16:creationId xmlns:a16="http://schemas.microsoft.com/office/drawing/2014/main" id="{0D5C3717-CECC-4E02-90FB-8A4D2658DEB0}"/>
              </a:ext>
            </a:extLst>
          </p:cNvPr>
          <p:cNvSpPr>
            <a:spLocks noGrp="1"/>
          </p:cNvSpPr>
          <p:nvPr>
            <p:ph type="body" idx="21" hasCustomPrompt="1"/>
          </p:nvPr>
        </p:nvSpPr>
        <p:spPr>
          <a:xfrm>
            <a:off x="6182400" y="4114799"/>
            <a:ext cx="54000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0" name="Picture Placeholder 10">
            <a:extLst>
              <a:ext uri="{FF2B5EF4-FFF2-40B4-BE49-F238E27FC236}">
                <a16:creationId xmlns:a16="http://schemas.microsoft.com/office/drawing/2014/main" id="{22F37556-4B99-4205-A0B3-BAB788A063AE}"/>
              </a:ext>
            </a:extLst>
          </p:cNvPr>
          <p:cNvSpPr>
            <a:spLocks noGrp="1"/>
          </p:cNvSpPr>
          <p:nvPr>
            <p:ph type="pic" sz="quarter" idx="22"/>
          </p:nvPr>
        </p:nvSpPr>
        <p:spPr>
          <a:xfrm>
            <a:off x="4333875" y="2063437"/>
            <a:ext cx="1669375"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28" name="Picture Placeholder 10">
            <a:extLst>
              <a:ext uri="{FF2B5EF4-FFF2-40B4-BE49-F238E27FC236}">
                <a16:creationId xmlns:a16="http://schemas.microsoft.com/office/drawing/2014/main" id="{502F6058-6D47-49C9-A3A4-14B45E4266C2}"/>
              </a:ext>
            </a:extLst>
          </p:cNvPr>
          <p:cNvSpPr>
            <a:spLocks noGrp="1"/>
          </p:cNvSpPr>
          <p:nvPr>
            <p:ph type="pic" sz="quarter" idx="23"/>
          </p:nvPr>
        </p:nvSpPr>
        <p:spPr>
          <a:xfrm>
            <a:off x="4333875" y="4410638"/>
            <a:ext cx="1669375"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29" name="Picture Placeholder 10">
            <a:extLst>
              <a:ext uri="{FF2B5EF4-FFF2-40B4-BE49-F238E27FC236}">
                <a16:creationId xmlns:a16="http://schemas.microsoft.com/office/drawing/2014/main" id="{A2BB807C-1C67-402B-8994-64145551C8A9}"/>
              </a:ext>
            </a:extLst>
          </p:cNvPr>
          <p:cNvSpPr>
            <a:spLocks noGrp="1"/>
          </p:cNvSpPr>
          <p:nvPr>
            <p:ph type="pic" sz="quarter" idx="24"/>
          </p:nvPr>
        </p:nvSpPr>
        <p:spPr>
          <a:xfrm>
            <a:off x="9913025" y="2063437"/>
            <a:ext cx="1669375"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30" name="Picture Placeholder 10">
            <a:extLst>
              <a:ext uri="{FF2B5EF4-FFF2-40B4-BE49-F238E27FC236}">
                <a16:creationId xmlns:a16="http://schemas.microsoft.com/office/drawing/2014/main" id="{7BA57CC6-12FB-4D87-AFAF-E34916AC77CE}"/>
              </a:ext>
            </a:extLst>
          </p:cNvPr>
          <p:cNvSpPr>
            <a:spLocks noGrp="1"/>
          </p:cNvSpPr>
          <p:nvPr>
            <p:ph type="pic" sz="quarter" idx="25"/>
          </p:nvPr>
        </p:nvSpPr>
        <p:spPr>
          <a:xfrm>
            <a:off x="9913025" y="4410638"/>
            <a:ext cx="1669375" cy="1756800"/>
          </a:xfrm>
          <a:solidFill>
            <a:schemeClr val="bg1">
              <a:lumMod val="8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Tree>
    <p:extLst>
      <p:ext uri="{BB962C8B-B14F-4D97-AF65-F5344CB8AC3E}">
        <p14:creationId xmlns:p14="http://schemas.microsoft.com/office/powerpoint/2010/main" val="884847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B8CDC917-F896-426C-9A40-7C0E571CEA6E}"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600" y="1768414"/>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 Placeholder 2">
            <a:extLst>
              <a:ext uri="{FF2B5EF4-FFF2-40B4-BE49-F238E27FC236}">
                <a16:creationId xmlns:a16="http://schemas.microsoft.com/office/drawing/2014/main" id="{3083C5D8-7108-48B7-8F29-76933DDCB767}"/>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CEE4C7B1-E0C5-4F29-B7C2-3AD964F357E3}"/>
              </a:ext>
            </a:extLst>
          </p:cNvPr>
          <p:cNvSpPr>
            <a:spLocks noGrp="1"/>
          </p:cNvSpPr>
          <p:nvPr>
            <p:ph idx="16"/>
          </p:nvPr>
        </p:nvSpPr>
        <p:spPr>
          <a:xfrm>
            <a:off x="8061600" y="1768414"/>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Rectangle 14">
            <a:extLst>
              <a:ext uri="{FF2B5EF4-FFF2-40B4-BE49-F238E27FC236}">
                <a16:creationId xmlns:a16="http://schemas.microsoft.com/office/drawing/2014/main" id="{A78B87F4-F469-4C9E-9C78-4CCB91D99D47}"/>
              </a:ext>
            </a:extLst>
          </p:cNvPr>
          <p:cNvSpPr/>
          <p:nvPr userDrawn="1"/>
        </p:nvSpPr>
        <p:spPr>
          <a:xfrm>
            <a:off x="8061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ontent Placeholder 2">
            <a:extLst>
              <a:ext uri="{FF2B5EF4-FFF2-40B4-BE49-F238E27FC236}">
                <a16:creationId xmlns:a16="http://schemas.microsoft.com/office/drawing/2014/main" id="{CA047222-3829-4826-BE57-65EF8C00D236}"/>
              </a:ext>
            </a:extLst>
          </p:cNvPr>
          <p:cNvSpPr>
            <a:spLocks noGrp="1"/>
          </p:cNvSpPr>
          <p:nvPr>
            <p:ph idx="17"/>
          </p:nvPr>
        </p:nvSpPr>
        <p:spPr>
          <a:xfrm>
            <a:off x="603250" y="4114799"/>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Content Placeholder 2">
            <a:extLst>
              <a:ext uri="{FF2B5EF4-FFF2-40B4-BE49-F238E27FC236}">
                <a16:creationId xmlns:a16="http://schemas.microsoft.com/office/drawing/2014/main" id="{2723E2BA-FC18-4481-A2F0-8DC3EB277F3B}"/>
              </a:ext>
            </a:extLst>
          </p:cNvPr>
          <p:cNvSpPr>
            <a:spLocks noGrp="1"/>
          </p:cNvSpPr>
          <p:nvPr>
            <p:ph idx="18"/>
          </p:nvPr>
        </p:nvSpPr>
        <p:spPr>
          <a:xfrm>
            <a:off x="4335600" y="4114799"/>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Rectangle 20">
            <a:extLst>
              <a:ext uri="{FF2B5EF4-FFF2-40B4-BE49-F238E27FC236}">
                <a16:creationId xmlns:a16="http://schemas.microsoft.com/office/drawing/2014/main" id="{8B2505EA-DB82-4AC0-B4BB-6398CEECEE3B}"/>
              </a:ext>
            </a:extLst>
          </p:cNvPr>
          <p:cNvSpPr/>
          <p:nvPr userDrawn="1"/>
        </p:nvSpPr>
        <p:spPr>
          <a:xfrm>
            <a:off x="603250" y="3994211"/>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E3BB5C54-78BD-4692-9625-0797EA0E8234}"/>
              </a:ext>
            </a:extLst>
          </p:cNvPr>
          <p:cNvSpPr/>
          <p:nvPr userDrawn="1"/>
        </p:nvSpPr>
        <p:spPr>
          <a:xfrm>
            <a:off x="4335600" y="3994211"/>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Content Placeholder 2">
            <a:extLst>
              <a:ext uri="{FF2B5EF4-FFF2-40B4-BE49-F238E27FC236}">
                <a16:creationId xmlns:a16="http://schemas.microsoft.com/office/drawing/2014/main" id="{97ED98F9-F783-4648-9AC0-2DBF68B89756}"/>
              </a:ext>
            </a:extLst>
          </p:cNvPr>
          <p:cNvSpPr>
            <a:spLocks noGrp="1"/>
          </p:cNvSpPr>
          <p:nvPr>
            <p:ph idx="19"/>
          </p:nvPr>
        </p:nvSpPr>
        <p:spPr>
          <a:xfrm>
            <a:off x="8061600" y="4114799"/>
            <a:ext cx="3520800" cy="205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5" name="Rectangle 24">
            <a:extLst>
              <a:ext uri="{FF2B5EF4-FFF2-40B4-BE49-F238E27FC236}">
                <a16:creationId xmlns:a16="http://schemas.microsoft.com/office/drawing/2014/main" id="{9097B0FC-243D-49DD-80A1-E0FFB347ECA6}"/>
              </a:ext>
            </a:extLst>
          </p:cNvPr>
          <p:cNvSpPr/>
          <p:nvPr userDrawn="1"/>
        </p:nvSpPr>
        <p:spPr>
          <a:xfrm>
            <a:off x="8061600" y="3994211"/>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28866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Content with Heading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2063437"/>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973A6DB9-6076-4EC7-92D6-133EF9CD1BA7}"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a:xfrm>
            <a:off x="9782400" y="6502999"/>
            <a:ext cx="1800000" cy="130714"/>
          </a:xfrm>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2" name="Content Placeholder 2">
            <a:extLst>
              <a:ext uri="{FF2B5EF4-FFF2-40B4-BE49-F238E27FC236}">
                <a16:creationId xmlns:a16="http://schemas.microsoft.com/office/drawing/2014/main" id="{3056966A-A567-4C40-95A7-12F39AAB084E}"/>
              </a:ext>
            </a:extLst>
          </p:cNvPr>
          <p:cNvSpPr>
            <a:spLocks noGrp="1"/>
          </p:cNvSpPr>
          <p:nvPr>
            <p:ph idx="14"/>
          </p:nvPr>
        </p:nvSpPr>
        <p:spPr>
          <a:xfrm>
            <a:off x="4335600" y="2063437"/>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Rectangle 16">
            <a:extLst>
              <a:ext uri="{FF2B5EF4-FFF2-40B4-BE49-F238E27FC236}">
                <a16:creationId xmlns:a16="http://schemas.microsoft.com/office/drawing/2014/main" id="{AA09023A-4E93-4FE9-8F90-605009005C3E}"/>
              </a:ext>
            </a:extLst>
          </p:cNvPr>
          <p:cNvSpPr/>
          <p:nvPr userDrawn="1"/>
        </p:nvSpPr>
        <p:spPr>
          <a:xfrm>
            <a:off x="60325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9ACE404-0664-4E6A-9582-0471E8D19BBE}"/>
              </a:ext>
            </a:extLst>
          </p:cNvPr>
          <p:cNvSpPr/>
          <p:nvPr userDrawn="1"/>
        </p:nvSpPr>
        <p:spPr>
          <a:xfrm>
            <a:off x="4335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 Placeholder 2">
            <a:extLst>
              <a:ext uri="{FF2B5EF4-FFF2-40B4-BE49-F238E27FC236}">
                <a16:creationId xmlns:a16="http://schemas.microsoft.com/office/drawing/2014/main" id="{D939BF88-0BEA-422A-9D76-FF3960591016}"/>
              </a:ext>
            </a:extLst>
          </p:cNvPr>
          <p:cNvSpPr>
            <a:spLocks noGrp="1"/>
          </p:cNvSpPr>
          <p:nvPr>
            <p:ph type="body" idx="16" hasCustomPrompt="1"/>
          </p:nvPr>
        </p:nvSpPr>
        <p:spPr>
          <a:xfrm>
            <a:off x="60325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16" name="Text Placeholder 2">
            <a:extLst>
              <a:ext uri="{FF2B5EF4-FFF2-40B4-BE49-F238E27FC236}">
                <a16:creationId xmlns:a16="http://schemas.microsoft.com/office/drawing/2014/main" id="{7AEBF0BA-F341-4BAA-8582-B68E825E24E2}"/>
              </a:ext>
            </a:extLst>
          </p:cNvPr>
          <p:cNvSpPr>
            <a:spLocks noGrp="1"/>
          </p:cNvSpPr>
          <p:nvPr>
            <p:ph type="body" idx="17" hasCustomPrompt="1"/>
          </p:nvPr>
        </p:nvSpPr>
        <p:spPr>
          <a:xfrm>
            <a:off x="4335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4" name="Text Placeholder 2">
            <a:extLst>
              <a:ext uri="{FF2B5EF4-FFF2-40B4-BE49-F238E27FC236}">
                <a16:creationId xmlns:a16="http://schemas.microsoft.com/office/drawing/2014/main" id="{CE784A5F-87F5-4A0C-B875-3AC8ED1830AE}"/>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4" name="Content Placeholder 2">
            <a:extLst>
              <a:ext uri="{FF2B5EF4-FFF2-40B4-BE49-F238E27FC236}">
                <a16:creationId xmlns:a16="http://schemas.microsoft.com/office/drawing/2014/main" id="{0A287C7C-7BD8-4D76-961E-6C65E8340297}"/>
              </a:ext>
            </a:extLst>
          </p:cNvPr>
          <p:cNvSpPr>
            <a:spLocks noGrp="1"/>
          </p:cNvSpPr>
          <p:nvPr>
            <p:ph idx="18"/>
          </p:nvPr>
        </p:nvSpPr>
        <p:spPr>
          <a:xfrm>
            <a:off x="8061600" y="2063437"/>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Rectangle 18">
            <a:extLst>
              <a:ext uri="{FF2B5EF4-FFF2-40B4-BE49-F238E27FC236}">
                <a16:creationId xmlns:a16="http://schemas.microsoft.com/office/drawing/2014/main" id="{205D7B23-D430-49C1-8401-DE65D66A1C96}"/>
              </a:ext>
            </a:extLst>
          </p:cNvPr>
          <p:cNvSpPr/>
          <p:nvPr userDrawn="1"/>
        </p:nvSpPr>
        <p:spPr>
          <a:xfrm>
            <a:off x="8061600" y="1647826"/>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 Placeholder 2">
            <a:extLst>
              <a:ext uri="{FF2B5EF4-FFF2-40B4-BE49-F238E27FC236}">
                <a16:creationId xmlns:a16="http://schemas.microsoft.com/office/drawing/2014/main" id="{2DF80426-0634-489D-A4B3-1E1BB98EAC16}"/>
              </a:ext>
            </a:extLst>
          </p:cNvPr>
          <p:cNvSpPr>
            <a:spLocks noGrp="1"/>
          </p:cNvSpPr>
          <p:nvPr>
            <p:ph type="body" idx="19" hasCustomPrompt="1"/>
          </p:nvPr>
        </p:nvSpPr>
        <p:spPr>
          <a:xfrm>
            <a:off x="8061600" y="1768414"/>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2" name="Content Placeholder 2">
            <a:extLst>
              <a:ext uri="{FF2B5EF4-FFF2-40B4-BE49-F238E27FC236}">
                <a16:creationId xmlns:a16="http://schemas.microsoft.com/office/drawing/2014/main" id="{5340BCAF-35E1-4F0A-BC88-70CE3789736C}"/>
              </a:ext>
            </a:extLst>
          </p:cNvPr>
          <p:cNvSpPr>
            <a:spLocks noGrp="1"/>
          </p:cNvSpPr>
          <p:nvPr>
            <p:ph idx="20"/>
          </p:nvPr>
        </p:nvSpPr>
        <p:spPr>
          <a:xfrm>
            <a:off x="603250" y="4409821"/>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3" name="Content Placeholder 2">
            <a:extLst>
              <a:ext uri="{FF2B5EF4-FFF2-40B4-BE49-F238E27FC236}">
                <a16:creationId xmlns:a16="http://schemas.microsoft.com/office/drawing/2014/main" id="{43EDE031-3309-4F4B-B80D-4AD7E75355E7}"/>
              </a:ext>
            </a:extLst>
          </p:cNvPr>
          <p:cNvSpPr>
            <a:spLocks noGrp="1"/>
          </p:cNvSpPr>
          <p:nvPr>
            <p:ph idx="21"/>
          </p:nvPr>
        </p:nvSpPr>
        <p:spPr>
          <a:xfrm>
            <a:off x="4335600" y="4409821"/>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5" name="Rectangle 24">
            <a:extLst>
              <a:ext uri="{FF2B5EF4-FFF2-40B4-BE49-F238E27FC236}">
                <a16:creationId xmlns:a16="http://schemas.microsoft.com/office/drawing/2014/main" id="{70D9E695-9F13-4FC6-A656-4123C0D22B76}"/>
              </a:ext>
            </a:extLst>
          </p:cNvPr>
          <p:cNvSpPr/>
          <p:nvPr userDrawn="1"/>
        </p:nvSpPr>
        <p:spPr>
          <a:xfrm>
            <a:off x="603250" y="3994210"/>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EE9757BD-BF0D-419F-8E23-2BCC52399C5B}"/>
              </a:ext>
            </a:extLst>
          </p:cNvPr>
          <p:cNvSpPr/>
          <p:nvPr userDrawn="1"/>
        </p:nvSpPr>
        <p:spPr>
          <a:xfrm>
            <a:off x="4335600" y="3994210"/>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 Placeholder 2">
            <a:extLst>
              <a:ext uri="{FF2B5EF4-FFF2-40B4-BE49-F238E27FC236}">
                <a16:creationId xmlns:a16="http://schemas.microsoft.com/office/drawing/2014/main" id="{84E8F744-9F06-4E09-9C32-8226E14EDC7E}"/>
              </a:ext>
            </a:extLst>
          </p:cNvPr>
          <p:cNvSpPr>
            <a:spLocks noGrp="1"/>
          </p:cNvSpPr>
          <p:nvPr>
            <p:ph type="body" idx="22" hasCustomPrompt="1"/>
          </p:nvPr>
        </p:nvSpPr>
        <p:spPr>
          <a:xfrm>
            <a:off x="603250" y="4114798"/>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8" name="Text Placeholder 2">
            <a:extLst>
              <a:ext uri="{FF2B5EF4-FFF2-40B4-BE49-F238E27FC236}">
                <a16:creationId xmlns:a16="http://schemas.microsoft.com/office/drawing/2014/main" id="{33260F87-1B5F-494B-B19C-3C62AD881624}"/>
              </a:ext>
            </a:extLst>
          </p:cNvPr>
          <p:cNvSpPr>
            <a:spLocks noGrp="1"/>
          </p:cNvSpPr>
          <p:nvPr>
            <p:ph type="body" idx="23" hasCustomPrompt="1"/>
          </p:nvPr>
        </p:nvSpPr>
        <p:spPr>
          <a:xfrm>
            <a:off x="4335600" y="4114798"/>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
        <p:nvSpPr>
          <p:cNvPr id="29" name="Content Placeholder 2">
            <a:extLst>
              <a:ext uri="{FF2B5EF4-FFF2-40B4-BE49-F238E27FC236}">
                <a16:creationId xmlns:a16="http://schemas.microsoft.com/office/drawing/2014/main" id="{2F48F80C-1246-4F94-901E-F876BFC4B6DF}"/>
              </a:ext>
            </a:extLst>
          </p:cNvPr>
          <p:cNvSpPr>
            <a:spLocks noGrp="1"/>
          </p:cNvSpPr>
          <p:nvPr>
            <p:ph idx="24"/>
          </p:nvPr>
        </p:nvSpPr>
        <p:spPr>
          <a:xfrm>
            <a:off x="8061600" y="4409821"/>
            <a:ext cx="3520800" cy="1756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0" name="Rectangle 29">
            <a:extLst>
              <a:ext uri="{FF2B5EF4-FFF2-40B4-BE49-F238E27FC236}">
                <a16:creationId xmlns:a16="http://schemas.microsoft.com/office/drawing/2014/main" id="{8021432C-D792-4095-8558-3FA00BA0C109}"/>
              </a:ext>
            </a:extLst>
          </p:cNvPr>
          <p:cNvSpPr/>
          <p:nvPr userDrawn="1"/>
        </p:nvSpPr>
        <p:spPr>
          <a:xfrm>
            <a:off x="8061600" y="3994210"/>
            <a:ext cx="3520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 Placeholder 2">
            <a:extLst>
              <a:ext uri="{FF2B5EF4-FFF2-40B4-BE49-F238E27FC236}">
                <a16:creationId xmlns:a16="http://schemas.microsoft.com/office/drawing/2014/main" id="{844F721A-6D41-4E3D-8C18-FC1C2C048DE0}"/>
              </a:ext>
            </a:extLst>
          </p:cNvPr>
          <p:cNvSpPr>
            <a:spLocks noGrp="1"/>
          </p:cNvSpPr>
          <p:nvPr>
            <p:ph type="body" idx="25" hasCustomPrompt="1"/>
          </p:nvPr>
        </p:nvSpPr>
        <p:spPr>
          <a:xfrm>
            <a:off x="8061600" y="4114798"/>
            <a:ext cx="3520800" cy="252000"/>
          </a:xfrm>
        </p:spPr>
        <p:txBody>
          <a:bodyPr anchor="t" anchorCtr="0">
            <a:normAutofit/>
          </a:bodyPr>
          <a:lstStyle>
            <a:lvl1pPr marL="0" indent="0" algn="l">
              <a:lnSpc>
                <a:spcPct val="90000"/>
              </a:lnSpc>
              <a:spcBef>
                <a:spcPts val="0"/>
              </a:spcBef>
              <a:spcAft>
                <a:spcPts val="0"/>
              </a:spcAft>
              <a:buNone/>
              <a:defRPr sz="16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heading</a:t>
            </a:r>
          </a:p>
        </p:txBody>
      </p:sp>
    </p:spTree>
    <p:extLst>
      <p:ext uri="{BB962C8B-B14F-4D97-AF65-F5344CB8AC3E}">
        <p14:creationId xmlns:p14="http://schemas.microsoft.com/office/powerpoint/2010/main" val="6335207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F29E26B-2330-4253-9DCF-BA9343B40EDC}"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2" name="Text Placeholder 2">
            <a:extLst>
              <a:ext uri="{FF2B5EF4-FFF2-40B4-BE49-F238E27FC236}">
                <a16:creationId xmlns:a16="http://schemas.microsoft.com/office/drawing/2014/main" id="{035ECD25-191C-46B8-931C-92456888F101}"/>
              </a:ext>
            </a:extLst>
          </p:cNvPr>
          <p:cNvSpPr>
            <a:spLocks noGrp="1"/>
          </p:cNvSpPr>
          <p:nvPr>
            <p:ph type="body" idx="16" hasCustomPrompt="1"/>
          </p:nvPr>
        </p:nvSpPr>
        <p:spPr>
          <a:xfrm>
            <a:off x="653089" y="1696856"/>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4" name="Text Placeholder 2">
            <a:extLst>
              <a:ext uri="{FF2B5EF4-FFF2-40B4-BE49-F238E27FC236}">
                <a16:creationId xmlns:a16="http://schemas.microsoft.com/office/drawing/2014/main" id="{D796F8FF-07BA-4BBE-AEA9-96DF830C78FB}"/>
              </a:ext>
            </a:extLst>
          </p:cNvPr>
          <p:cNvSpPr>
            <a:spLocks noGrp="1"/>
          </p:cNvSpPr>
          <p:nvPr>
            <p:ph type="body" idx="17" hasCustomPrompt="1"/>
          </p:nvPr>
        </p:nvSpPr>
        <p:spPr>
          <a:xfrm>
            <a:off x="838200" y="1835089"/>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15" name="Text Placeholder 2">
            <a:extLst>
              <a:ext uri="{FF2B5EF4-FFF2-40B4-BE49-F238E27FC236}">
                <a16:creationId xmlns:a16="http://schemas.microsoft.com/office/drawing/2014/main" id="{7C5FB121-3163-4976-88A7-7A1713B772A3}"/>
              </a:ext>
            </a:extLst>
          </p:cNvPr>
          <p:cNvSpPr>
            <a:spLocks noGrp="1"/>
          </p:cNvSpPr>
          <p:nvPr>
            <p:ph type="body" idx="18" hasCustomPrompt="1"/>
          </p:nvPr>
        </p:nvSpPr>
        <p:spPr>
          <a:xfrm>
            <a:off x="838200" y="3282889"/>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1" name="Text Placeholder 2">
            <a:extLst>
              <a:ext uri="{FF2B5EF4-FFF2-40B4-BE49-F238E27FC236}">
                <a16:creationId xmlns:a16="http://schemas.microsoft.com/office/drawing/2014/main" id="{577B2B0B-5EC5-4148-80E5-E1AAF36BEE79}"/>
              </a:ext>
            </a:extLst>
          </p:cNvPr>
          <p:cNvSpPr>
            <a:spLocks noGrp="1"/>
          </p:cNvSpPr>
          <p:nvPr>
            <p:ph type="body" idx="19" hasCustomPrompt="1"/>
          </p:nvPr>
        </p:nvSpPr>
        <p:spPr>
          <a:xfrm>
            <a:off x="653089" y="4030481"/>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2" name="Text Placeholder 2">
            <a:extLst>
              <a:ext uri="{FF2B5EF4-FFF2-40B4-BE49-F238E27FC236}">
                <a16:creationId xmlns:a16="http://schemas.microsoft.com/office/drawing/2014/main" id="{5DEE561C-BC65-4E42-946C-8B988DF2AF28}"/>
              </a:ext>
            </a:extLst>
          </p:cNvPr>
          <p:cNvSpPr>
            <a:spLocks noGrp="1"/>
          </p:cNvSpPr>
          <p:nvPr>
            <p:ph type="body" idx="20" hasCustomPrompt="1"/>
          </p:nvPr>
        </p:nvSpPr>
        <p:spPr>
          <a:xfrm>
            <a:off x="838200" y="4168714"/>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3" name="Text Placeholder 2">
            <a:extLst>
              <a:ext uri="{FF2B5EF4-FFF2-40B4-BE49-F238E27FC236}">
                <a16:creationId xmlns:a16="http://schemas.microsoft.com/office/drawing/2014/main" id="{0669A030-C9CF-41B8-AA9A-C83445B5202C}"/>
              </a:ext>
            </a:extLst>
          </p:cNvPr>
          <p:cNvSpPr>
            <a:spLocks noGrp="1"/>
          </p:cNvSpPr>
          <p:nvPr>
            <p:ph type="body" idx="21" hasCustomPrompt="1"/>
          </p:nvPr>
        </p:nvSpPr>
        <p:spPr>
          <a:xfrm>
            <a:off x="838200" y="5616514"/>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5" name="Text Placeholder 2">
            <a:extLst>
              <a:ext uri="{FF2B5EF4-FFF2-40B4-BE49-F238E27FC236}">
                <a16:creationId xmlns:a16="http://schemas.microsoft.com/office/drawing/2014/main" id="{4F227D74-11CE-40EB-9B85-63109915FB66}"/>
              </a:ext>
            </a:extLst>
          </p:cNvPr>
          <p:cNvSpPr>
            <a:spLocks noGrp="1"/>
          </p:cNvSpPr>
          <p:nvPr>
            <p:ph type="body" idx="22" hasCustomPrompt="1"/>
          </p:nvPr>
        </p:nvSpPr>
        <p:spPr>
          <a:xfrm>
            <a:off x="4367839" y="1696856"/>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6" name="Text Placeholder 2">
            <a:extLst>
              <a:ext uri="{FF2B5EF4-FFF2-40B4-BE49-F238E27FC236}">
                <a16:creationId xmlns:a16="http://schemas.microsoft.com/office/drawing/2014/main" id="{4A2620C2-1ADB-4D67-9EE8-537C23B53589}"/>
              </a:ext>
            </a:extLst>
          </p:cNvPr>
          <p:cNvSpPr>
            <a:spLocks noGrp="1"/>
          </p:cNvSpPr>
          <p:nvPr>
            <p:ph type="body" idx="23" hasCustomPrompt="1"/>
          </p:nvPr>
        </p:nvSpPr>
        <p:spPr>
          <a:xfrm>
            <a:off x="4552950" y="1835089"/>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7" name="Text Placeholder 2">
            <a:extLst>
              <a:ext uri="{FF2B5EF4-FFF2-40B4-BE49-F238E27FC236}">
                <a16:creationId xmlns:a16="http://schemas.microsoft.com/office/drawing/2014/main" id="{7AB6918B-51A8-4F26-8F96-6841B73D2C92}"/>
              </a:ext>
            </a:extLst>
          </p:cNvPr>
          <p:cNvSpPr>
            <a:spLocks noGrp="1"/>
          </p:cNvSpPr>
          <p:nvPr>
            <p:ph type="body" idx="24" hasCustomPrompt="1"/>
          </p:nvPr>
        </p:nvSpPr>
        <p:spPr>
          <a:xfrm>
            <a:off x="4552950" y="3282889"/>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9" name="Text Placeholder 2">
            <a:extLst>
              <a:ext uri="{FF2B5EF4-FFF2-40B4-BE49-F238E27FC236}">
                <a16:creationId xmlns:a16="http://schemas.microsoft.com/office/drawing/2014/main" id="{3A824A97-EBA8-4F9B-B321-C4A3A9F86454}"/>
              </a:ext>
            </a:extLst>
          </p:cNvPr>
          <p:cNvSpPr>
            <a:spLocks noGrp="1"/>
          </p:cNvSpPr>
          <p:nvPr>
            <p:ph type="body" idx="25" hasCustomPrompt="1"/>
          </p:nvPr>
        </p:nvSpPr>
        <p:spPr>
          <a:xfrm>
            <a:off x="4367839" y="4030481"/>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0" name="Text Placeholder 2">
            <a:extLst>
              <a:ext uri="{FF2B5EF4-FFF2-40B4-BE49-F238E27FC236}">
                <a16:creationId xmlns:a16="http://schemas.microsoft.com/office/drawing/2014/main" id="{C7641CA1-1B4D-458A-BDA5-F072A1189A25}"/>
              </a:ext>
            </a:extLst>
          </p:cNvPr>
          <p:cNvSpPr>
            <a:spLocks noGrp="1"/>
          </p:cNvSpPr>
          <p:nvPr>
            <p:ph type="body" idx="26" hasCustomPrompt="1"/>
          </p:nvPr>
        </p:nvSpPr>
        <p:spPr>
          <a:xfrm>
            <a:off x="4552950" y="4168714"/>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1" name="Text Placeholder 2">
            <a:extLst>
              <a:ext uri="{FF2B5EF4-FFF2-40B4-BE49-F238E27FC236}">
                <a16:creationId xmlns:a16="http://schemas.microsoft.com/office/drawing/2014/main" id="{9A774932-6C98-4094-A423-3135625EF7AD}"/>
              </a:ext>
            </a:extLst>
          </p:cNvPr>
          <p:cNvSpPr>
            <a:spLocks noGrp="1"/>
          </p:cNvSpPr>
          <p:nvPr>
            <p:ph type="body" idx="27" hasCustomPrompt="1"/>
          </p:nvPr>
        </p:nvSpPr>
        <p:spPr>
          <a:xfrm>
            <a:off x="4552950" y="5616514"/>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3" name="Text Placeholder 2">
            <a:extLst>
              <a:ext uri="{FF2B5EF4-FFF2-40B4-BE49-F238E27FC236}">
                <a16:creationId xmlns:a16="http://schemas.microsoft.com/office/drawing/2014/main" id="{D27D8542-B569-4E39-BBF4-763808EF16FC}"/>
              </a:ext>
            </a:extLst>
          </p:cNvPr>
          <p:cNvSpPr>
            <a:spLocks noGrp="1"/>
          </p:cNvSpPr>
          <p:nvPr>
            <p:ph type="body" idx="28" hasCustomPrompt="1"/>
          </p:nvPr>
        </p:nvSpPr>
        <p:spPr>
          <a:xfrm>
            <a:off x="8073064" y="1696856"/>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4" name="Text Placeholder 2">
            <a:extLst>
              <a:ext uri="{FF2B5EF4-FFF2-40B4-BE49-F238E27FC236}">
                <a16:creationId xmlns:a16="http://schemas.microsoft.com/office/drawing/2014/main" id="{76CD9533-ACB9-4DE5-81CF-7E84E6B9451F}"/>
              </a:ext>
            </a:extLst>
          </p:cNvPr>
          <p:cNvSpPr>
            <a:spLocks noGrp="1"/>
          </p:cNvSpPr>
          <p:nvPr>
            <p:ph type="body" idx="29" hasCustomPrompt="1"/>
          </p:nvPr>
        </p:nvSpPr>
        <p:spPr>
          <a:xfrm>
            <a:off x="8258175" y="1835089"/>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5" name="Text Placeholder 2">
            <a:extLst>
              <a:ext uri="{FF2B5EF4-FFF2-40B4-BE49-F238E27FC236}">
                <a16:creationId xmlns:a16="http://schemas.microsoft.com/office/drawing/2014/main" id="{8833F125-EA47-49B7-A1FA-C326C1AF665D}"/>
              </a:ext>
            </a:extLst>
          </p:cNvPr>
          <p:cNvSpPr>
            <a:spLocks noGrp="1"/>
          </p:cNvSpPr>
          <p:nvPr>
            <p:ph type="body" idx="30" hasCustomPrompt="1"/>
          </p:nvPr>
        </p:nvSpPr>
        <p:spPr>
          <a:xfrm>
            <a:off x="8258175" y="3282889"/>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7" name="Text Placeholder 2">
            <a:extLst>
              <a:ext uri="{FF2B5EF4-FFF2-40B4-BE49-F238E27FC236}">
                <a16:creationId xmlns:a16="http://schemas.microsoft.com/office/drawing/2014/main" id="{1F3FCF38-3EE1-4648-87EC-F0F6B350B64D}"/>
              </a:ext>
            </a:extLst>
          </p:cNvPr>
          <p:cNvSpPr>
            <a:spLocks noGrp="1"/>
          </p:cNvSpPr>
          <p:nvPr>
            <p:ph type="body" idx="31" hasCustomPrompt="1"/>
          </p:nvPr>
        </p:nvSpPr>
        <p:spPr>
          <a:xfrm>
            <a:off x="8073064" y="4030481"/>
            <a:ext cx="3457122" cy="2087140"/>
          </a:xfrm>
          <a:noFill/>
          <a:ln w="101600">
            <a:solidFill>
              <a:srgbClr val="1ED2E6"/>
            </a:solidFill>
            <a:miter lim="800000"/>
          </a:ln>
        </p:spPr>
        <p:txBody>
          <a:bodyPr lIns="144000" rIns="144000" anchor="ctr" anchorCtr="0">
            <a:noAutofit/>
          </a:bodyPr>
          <a:lstStyle>
            <a:lvl1pPr marL="0" indent="0" algn="ctr">
              <a:lnSpc>
                <a:spcPct val="90000"/>
              </a:lnSpc>
              <a:spcBef>
                <a:spcPts val="0"/>
              </a:spcBef>
              <a:spcAft>
                <a:spcPts val="0"/>
              </a:spcAft>
              <a:buNone/>
              <a:defRPr sz="2000" b="0" spc="-3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8" name="Text Placeholder 2">
            <a:extLst>
              <a:ext uri="{FF2B5EF4-FFF2-40B4-BE49-F238E27FC236}">
                <a16:creationId xmlns:a16="http://schemas.microsoft.com/office/drawing/2014/main" id="{DE5B3822-3A70-452F-A4CA-0BA96B09390B}"/>
              </a:ext>
            </a:extLst>
          </p:cNvPr>
          <p:cNvSpPr>
            <a:spLocks noGrp="1"/>
          </p:cNvSpPr>
          <p:nvPr>
            <p:ph type="body" idx="32" hasCustomPrompt="1"/>
          </p:nvPr>
        </p:nvSpPr>
        <p:spPr>
          <a:xfrm>
            <a:off x="8258175" y="4168714"/>
            <a:ext cx="2628000" cy="166199"/>
          </a:xfrm>
        </p:spPr>
        <p:txBody>
          <a:bodyPr anchor="t" anchorCtr="0">
            <a:spAutoFit/>
          </a:bodyPr>
          <a:lstStyle>
            <a:lvl1pPr marL="0" indent="0" algn="l">
              <a:lnSpc>
                <a:spcPct val="90000"/>
              </a:lnSpc>
              <a:spcBef>
                <a:spcPts val="0"/>
              </a:spcBef>
              <a:spcAft>
                <a:spcPts val="0"/>
              </a:spcAft>
              <a:buNone/>
              <a:defRPr sz="1200" b="0" spc="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39" name="Text Placeholder 2">
            <a:extLst>
              <a:ext uri="{FF2B5EF4-FFF2-40B4-BE49-F238E27FC236}">
                <a16:creationId xmlns:a16="http://schemas.microsoft.com/office/drawing/2014/main" id="{A0D4C227-F001-471C-8585-4FBF3235A40B}"/>
              </a:ext>
            </a:extLst>
          </p:cNvPr>
          <p:cNvSpPr>
            <a:spLocks noGrp="1"/>
          </p:cNvSpPr>
          <p:nvPr>
            <p:ph type="body" idx="33" hasCustomPrompt="1"/>
          </p:nvPr>
        </p:nvSpPr>
        <p:spPr>
          <a:xfrm>
            <a:off x="8258175" y="5616514"/>
            <a:ext cx="2628900" cy="365186"/>
          </a:xfrm>
        </p:spPr>
        <p:txBody>
          <a:bodyPr anchor="ctr" anchorCtr="0">
            <a:noAutofit/>
          </a:bodyPr>
          <a:lstStyle>
            <a:lvl1pPr marL="0" indent="0" algn="l">
              <a:lnSpc>
                <a:spcPct val="90000"/>
              </a:lnSpc>
              <a:spcBef>
                <a:spcPts val="0"/>
              </a:spcBef>
              <a:spcAft>
                <a:spcPts val="0"/>
              </a:spcAft>
              <a:buNone/>
              <a:defRPr sz="1000" b="1" spc="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sp>
        <p:nvSpPr>
          <p:cNvPr id="2" name="Rectangle 1">
            <a:extLst>
              <a:ext uri="{FF2B5EF4-FFF2-40B4-BE49-F238E27FC236}">
                <a16:creationId xmlns:a16="http://schemas.microsoft.com/office/drawing/2014/main" id="{87C83D9A-2B7D-4CE3-9463-4B9F14153D41}"/>
              </a:ext>
            </a:extLst>
          </p:cNvPr>
          <p:cNvSpPr/>
          <p:nvPr userDrawn="1"/>
        </p:nvSpPr>
        <p:spPr>
          <a:xfrm>
            <a:off x="12314592" y="-1"/>
            <a:ext cx="1032131" cy="6858000"/>
          </a:xfrm>
          <a:prstGeom prst="rect">
            <a:avLst/>
          </a:prstGeom>
        </p:spPr>
        <p:txBody>
          <a:bodyPr wrap="square" lIns="0" tIns="0" rIns="0" bIns="0" anchor="t" anchorCtr="0">
            <a:noAutofit/>
          </a:bodyPr>
          <a:lstStyle/>
          <a:p>
            <a:pPr lvl="0">
              <a:defRPr/>
            </a:pPr>
            <a:r>
              <a:rPr lang="en-AU" sz="1000" b="0">
                <a:solidFill>
                  <a:schemeClr val="tx1"/>
                </a:solidFill>
                <a:latin typeface="+mj-lt"/>
              </a:rPr>
              <a:t>Using Highlight colours</a:t>
            </a:r>
          </a:p>
          <a:p>
            <a:pPr lvl="0">
              <a:defRPr/>
            </a:pPr>
            <a:r>
              <a:rPr lang="en-AU" sz="1000">
                <a:solidFill>
                  <a:schemeClr val="tx1"/>
                </a:solidFill>
              </a:rPr>
              <a:t>You may change the outline of the boxes to one of our ‘Light’ colours.</a:t>
            </a:r>
          </a:p>
          <a:p>
            <a:pPr lvl="0">
              <a:defRPr/>
            </a:pPr>
            <a:r>
              <a:rPr lang="en-AU" sz="1000">
                <a:solidFill>
                  <a:schemeClr val="tx1"/>
                </a:solidFill>
              </a:rPr>
              <a:t>You’ll find them under ‘Recent Colours’.</a:t>
            </a:r>
          </a:p>
        </p:txBody>
      </p:sp>
    </p:spTree>
    <p:extLst>
      <p:ext uri="{BB962C8B-B14F-4D97-AF65-F5344CB8AC3E}">
        <p14:creationId xmlns:p14="http://schemas.microsoft.com/office/powerpoint/2010/main" val="194778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Option 1">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9B314FDB-F99E-4607-BF26-5DD1E427D101}"/>
              </a:ext>
            </a:extLst>
          </p:cNvPr>
          <p:cNvSpPr>
            <a:spLocks noGrp="1"/>
          </p:cNvSpPr>
          <p:nvPr>
            <p:ph type="pic" sz="quarter" idx="22"/>
          </p:nvPr>
        </p:nvSpPr>
        <p:spPr>
          <a:xfrm>
            <a:off x="6093600" y="0"/>
            <a:ext cx="6098400" cy="6858000"/>
          </a:xfrm>
          <a:solidFill>
            <a:schemeClr val="bg1">
              <a:lumMod val="50000"/>
            </a:schemeClr>
          </a:solidFill>
        </p:spPr>
        <p:txBody>
          <a:bodyPr anchor="ctr" anchorCtr="0"/>
          <a:lstStyle>
            <a:lvl1pPr marL="0" indent="0" algn="ctr">
              <a:buNone/>
              <a:defRPr>
                <a:solidFill>
                  <a:schemeClr val="bg1"/>
                </a:solidFill>
              </a:defRPr>
            </a:lvl1pPr>
          </a:lstStyle>
          <a:p>
            <a:r>
              <a:rPr lang="en-US"/>
              <a:t>Click icon to add picture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5040000" cy="43990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fld id="{DC65F82D-73C2-4C35-A9B8-E1BB1E75AA7F}" type="datetime1">
              <a:rPr lang="en-AU" smtClean="0"/>
              <a:pPr/>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50" y="1188000"/>
            <a:ext cx="504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50400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2" name="Text Placeholder 4">
            <a:extLst>
              <a:ext uri="{FF2B5EF4-FFF2-40B4-BE49-F238E27FC236}">
                <a16:creationId xmlns:a16="http://schemas.microsoft.com/office/drawing/2014/main" id="{68E5C051-B99A-45D4-B3D3-C11C96E37B65}"/>
              </a:ext>
            </a:extLst>
          </p:cNvPr>
          <p:cNvSpPr>
            <a:spLocks noGrp="1"/>
          </p:cNvSpPr>
          <p:nvPr>
            <p:ph type="body" sz="quarter" idx="3" hasCustomPrompt="1"/>
          </p:nvPr>
        </p:nvSpPr>
        <p:spPr>
          <a:xfrm>
            <a:off x="11294564" y="228122"/>
            <a:ext cx="573026" cy="350592"/>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6" name="Text Placeholder 2">
            <a:extLst>
              <a:ext uri="{FF2B5EF4-FFF2-40B4-BE49-F238E27FC236}">
                <a16:creationId xmlns:a16="http://schemas.microsoft.com/office/drawing/2014/main" id="{265C97F3-5594-4EF7-89DF-E4E63212A849}"/>
              </a:ext>
            </a:extLst>
          </p:cNvPr>
          <p:cNvSpPr>
            <a:spLocks noGrp="1"/>
          </p:cNvSpPr>
          <p:nvPr>
            <p:ph type="body" idx="23" hasCustomPrompt="1"/>
          </p:nvPr>
        </p:nvSpPr>
        <p:spPr>
          <a:xfrm>
            <a:off x="6641984" y="6465514"/>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2" name="Title 1">
            <a:extLst>
              <a:ext uri="{FF2B5EF4-FFF2-40B4-BE49-F238E27FC236}">
                <a16:creationId xmlns:a16="http://schemas.microsoft.com/office/drawing/2014/main" id="{E0C67DB4-6D92-4A95-BD61-BFFC84A3D318}"/>
              </a:ext>
            </a:extLst>
          </p:cNvPr>
          <p:cNvSpPr>
            <a:spLocks noGrp="1"/>
          </p:cNvSpPr>
          <p:nvPr>
            <p:ph type="title"/>
          </p:nvPr>
        </p:nvSpPr>
        <p:spPr>
          <a:xfrm>
            <a:off x="603250" y="476250"/>
            <a:ext cx="5040000" cy="471600"/>
          </a:xfrm>
        </p:spPr>
        <p:txBody>
          <a:bodyPr/>
          <a:lstStyle/>
          <a:p>
            <a:r>
              <a:rPr lang="en-US"/>
              <a:t>Click to edit Master title style</a:t>
            </a:r>
            <a:endParaRPr lang="en-AU"/>
          </a:p>
        </p:txBody>
      </p:sp>
    </p:spTree>
    <p:extLst>
      <p:ext uri="{BB962C8B-B14F-4D97-AF65-F5344CB8AC3E}">
        <p14:creationId xmlns:p14="http://schemas.microsoft.com/office/powerpoint/2010/main" val="4168946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ture Option 2">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9B314FDB-F99E-4607-BF26-5DD1E427D101}"/>
              </a:ext>
            </a:extLst>
          </p:cNvPr>
          <p:cNvSpPr>
            <a:spLocks noGrp="1"/>
          </p:cNvSpPr>
          <p:nvPr>
            <p:ph type="pic" sz="quarter" idx="22"/>
          </p:nvPr>
        </p:nvSpPr>
        <p:spPr>
          <a:xfrm>
            <a:off x="6093600" y="0"/>
            <a:ext cx="6098400" cy="6858000"/>
          </a:xfrm>
          <a:solidFill>
            <a:schemeClr val="bg1">
              <a:lumMod val="95000"/>
            </a:schemeClr>
          </a:solidFill>
        </p:spPr>
        <p:txBody>
          <a:bodyPr anchor="ctr" anchorCtr="0"/>
          <a:lstStyle>
            <a:lvl1pPr marL="0" indent="0" algn="ctr">
              <a:buNone/>
              <a:defRPr>
                <a:solidFill>
                  <a:schemeClr val="accent1"/>
                </a:solidFill>
              </a:defRPr>
            </a:lvl1pPr>
          </a:lstStyle>
          <a:p>
            <a:r>
              <a:rPr lang="en-US"/>
              <a:t>Click icon to add picture</a:t>
            </a:r>
            <a:endParaRPr lang="en-AU"/>
          </a:p>
        </p:txBody>
      </p:sp>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603250" y="1768414"/>
            <a:ext cx="5040000" cy="43990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DC65F82D-73C2-4C35-A9B8-E1BB1E75AA7F}"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50" y="1188000"/>
            <a:ext cx="504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50400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
        <p:nvSpPr>
          <p:cNvPr id="12" name="Text Placeholder 4">
            <a:extLst>
              <a:ext uri="{FF2B5EF4-FFF2-40B4-BE49-F238E27FC236}">
                <a16:creationId xmlns:a16="http://schemas.microsoft.com/office/drawing/2014/main" id="{68E5C051-B99A-45D4-B3D3-C11C96E37B65}"/>
              </a:ext>
            </a:extLst>
          </p:cNvPr>
          <p:cNvSpPr>
            <a:spLocks noGrp="1"/>
          </p:cNvSpPr>
          <p:nvPr>
            <p:ph type="body" sz="quarter" idx="3" hasCustomPrompt="1"/>
          </p:nvPr>
        </p:nvSpPr>
        <p:spPr>
          <a:xfrm>
            <a:off x="11294564" y="228122"/>
            <a:ext cx="573026" cy="350592"/>
          </a:xfrm>
          <a:blipFill dpi="0" rotWithShape="1">
            <a:blip r:embed="rId2">
              <a:extLst>
                <a:ext uri="{28A0092B-C50C-407E-A947-70E740481C1C}">
                  <a14:useLocalDpi xmlns:a14="http://schemas.microsoft.com/office/drawing/2010/main" val="0"/>
                </a:ext>
              </a:extLst>
            </a:blip>
            <a:srcRect/>
            <a:stretch>
              <a:fillRect/>
            </a:stretch>
          </a:blip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 </a:t>
            </a:r>
          </a:p>
        </p:txBody>
      </p:sp>
      <p:sp>
        <p:nvSpPr>
          <p:cNvPr id="16" name="Text Placeholder 2">
            <a:extLst>
              <a:ext uri="{FF2B5EF4-FFF2-40B4-BE49-F238E27FC236}">
                <a16:creationId xmlns:a16="http://schemas.microsoft.com/office/drawing/2014/main" id="{265C97F3-5594-4EF7-89DF-E4E63212A849}"/>
              </a:ext>
            </a:extLst>
          </p:cNvPr>
          <p:cNvSpPr>
            <a:spLocks noGrp="1"/>
          </p:cNvSpPr>
          <p:nvPr>
            <p:ph type="body" idx="23" hasCustomPrompt="1"/>
          </p:nvPr>
        </p:nvSpPr>
        <p:spPr>
          <a:xfrm>
            <a:off x="6641984" y="6465514"/>
            <a:ext cx="4934066" cy="168198"/>
          </a:xfrm>
        </p:spPr>
        <p:txBody>
          <a:bodyPr anchor="b" anchorCtr="0">
            <a:noAutofit/>
          </a:bodyPr>
          <a:lstStyle>
            <a:lvl1pPr marL="0" indent="0" algn="l">
              <a:lnSpc>
                <a:spcPct val="100000"/>
              </a:lnSpc>
              <a:spcBef>
                <a:spcPts val="0"/>
              </a:spcBef>
              <a:spcAft>
                <a:spcPts val="0"/>
              </a:spcAft>
              <a:buNone/>
              <a:defRPr sz="1000" b="0" spc="0"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image caption</a:t>
            </a:r>
          </a:p>
        </p:txBody>
      </p:sp>
      <p:sp>
        <p:nvSpPr>
          <p:cNvPr id="2" name="Title 1">
            <a:extLst>
              <a:ext uri="{FF2B5EF4-FFF2-40B4-BE49-F238E27FC236}">
                <a16:creationId xmlns:a16="http://schemas.microsoft.com/office/drawing/2014/main" id="{C5DA8070-19CB-42F0-BD40-BBFF81D95D03}"/>
              </a:ext>
            </a:extLst>
          </p:cNvPr>
          <p:cNvSpPr>
            <a:spLocks noGrp="1"/>
          </p:cNvSpPr>
          <p:nvPr>
            <p:ph type="title"/>
          </p:nvPr>
        </p:nvSpPr>
        <p:spPr>
          <a:xfrm>
            <a:off x="603250" y="476250"/>
            <a:ext cx="5040000" cy="471600"/>
          </a:xfrm>
        </p:spPr>
        <p:txBody>
          <a:bodyPr/>
          <a:lstStyle/>
          <a:p>
            <a:r>
              <a:rPr lang="en-US"/>
              <a:t>Click to edit Master title style</a:t>
            </a:r>
            <a:endParaRPr lang="en-AU"/>
          </a:p>
        </p:txBody>
      </p:sp>
    </p:spTree>
    <p:extLst>
      <p:ext uri="{BB962C8B-B14F-4D97-AF65-F5344CB8AC3E}">
        <p14:creationId xmlns:p14="http://schemas.microsoft.com/office/powerpoint/2010/main" val="360341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2122" y="1608"/>
          <a:ext cx="2116" cy="1587"/>
        </p:xfrm>
        <a:graphic>
          <a:graphicData uri="http://schemas.openxmlformats.org/presentationml/2006/ole">
            <mc:AlternateContent xmlns:mc="http://schemas.openxmlformats.org/markup-compatibility/2006">
              <mc:Choice xmlns:v="urn:schemas-microsoft-com:vml" Requires="v">
                <p:oleObj name="think-cell Slide" r:id="rId3" imgW="282" imgH="282" progId="TCLayout.ActiveDocument.1">
                  <p:embed/>
                </p:oleObj>
              </mc:Choice>
              <mc:Fallback>
                <p:oleObj name="think-cell Slide" r:id="rId3" imgW="282" imgH="282" progId="TCLayout.ActiveDocument.1">
                  <p:embed/>
                  <p:pic>
                    <p:nvPicPr>
                      <p:cNvPr id="4" name="Object 3" hidden="1"/>
                      <p:cNvPicPr/>
                      <p:nvPr/>
                    </p:nvPicPr>
                    <p:blipFill>
                      <a:blip r:embed="rId4"/>
                      <a:stretch>
                        <a:fillRect/>
                      </a:stretch>
                    </p:blipFill>
                    <p:spPr>
                      <a:xfrm>
                        <a:off x="2122" y="1608"/>
                        <a:ext cx="2116" cy="1587"/>
                      </a:xfrm>
                      <a:prstGeom prst="rect">
                        <a:avLst/>
                      </a:prstGeom>
                    </p:spPr>
                  </p:pic>
                </p:oleObj>
              </mc:Fallback>
            </mc:AlternateContent>
          </a:graphicData>
        </a:graphic>
      </p:graphicFrame>
      <p:sp>
        <p:nvSpPr>
          <p:cNvPr id="2" name="Title 1"/>
          <p:cNvSpPr>
            <a:spLocks noGrp="1"/>
          </p:cNvSpPr>
          <p:nvPr>
            <p:ph type="title"/>
          </p:nvPr>
        </p:nvSpPr>
        <p:spPr>
          <a:xfrm>
            <a:off x="609616" y="475463"/>
            <a:ext cx="10962217" cy="304827"/>
          </a:xfrm>
        </p:spPr>
        <p:txBody>
          <a:bodyPr/>
          <a:lstStyle>
            <a:lvl1pPr algn="l">
              <a:defRPr/>
            </a:lvl1pPr>
          </a:lstStyle>
          <a:p>
            <a:r>
              <a:rPr lang="en-US"/>
              <a:t>Click to edit Master title style</a:t>
            </a:r>
            <a:endParaRPr lang="en-AU"/>
          </a:p>
        </p:txBody>
      </p:sp>
      <p:sp>
        <p:nvSpPr>
          <p:cNvPr id="3" name="Content Placeholder 2"/>
          <p:cNvSpPr>
            <a:spLocks noGrp="1"/>
          </p:cNvSpPr>
          <p:nvPr>
            <p:ph idx="1" hasCustomPrompt="1"/>
          </p:nvPr>
        </p:nvSpPr>
        <p:spPr>
          <a:xfrm>
            <a:off x="609616" y="1268762"/>
            <a:ext cx="10962217" cy="4824065"/>
          </a:xfrm>
        </p:spPr>
        <p:txBody>
          <a:bodyPr/>
          <a:lstStyle>
            <a:lvl1pPr>
              <a:spcAft>
                <a:spcPts val="225"/>
              </a:spcAft>
              <a:defRPr>
                <a:solidFill>
                  <a:srgbClr val="093247"/>
                </a:solidFill>
              </a:defRPr>
            </a:lvl1pPr>
            <a:lvl2pPr>
              <a:defRPr>
                <a:solidFill>
                  <a:srgbClr val="093247"/>
                </a:solidFill>
              </a:defRPr>
            </a:lvl2pPr>
            <a:lvl3pPr>
              <a:defRPr>
                <a:solidFill>
                  <a:srgbClr val="093247"/>
                </a:solidFill>
              </a:defRPr>
            </a:lvl3pPr>
            <a:lvl4pPr>
              <a:defRPr>
                <a:solidFill>
                  <a:srgbClr val="093247"/>
                </a:solidFill>
              </a:defRPr>
            </a:lvl4pPr>
            <a:lvl5pPr>
              <a:defRPr>
                <a:solidFill>
                  <a:srgbClr val="093247"/>
                </a:solidFill>
              </a:defRPr>
            </a:lvl5pPr>
          </a:lstStyle>
          <a:p>
            <a:pPr lvl="0"/>
            <a:r>
              <a:rPr lang="en-US"/>
              <a:t>Click to insert text or click icons below to insert a  table, chart, image etc.</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0748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2275AD1B-F637-4329-AE84-F39601597129}"/>
              </a:ext>
            </a:extLst>
          </p:cNvPr>
          <p:cNvSpPr>
            <a:spLocks noGrp="1"/>
          </p:cNvSpPr>
          <p:nvPr>
            <p:ph type="media" sz="quarter" idx="10"/>
          </p:nvPr>
        </p:nvSpPr>
        <p:spPr>
          <a:xfrm>
            <a:off x="0" y="0"/>
            <a:ext cx="12192000" cy="6858000"/>
          </a:xfrm>
        </p:spPr>
        <p:txBody>
          <a:bodyPr anchor="ctr" anchorCtr="0"/>
          <a:lstStyle>
            <a:lvl1pPr marL="0" indent="0" algn="ctr">
              <a:buNone/>
              <a:defRPr>
                <a:solidFill>
                  <a:schemeClr val="tx1"/>
                </a:solidFill>
              </a:defRPr>
            </a:lvl1pPr>
          </a:lstStyle>
          <a:p>
            <a:r>
              <a:rPr lang="en-US"/>
              <a:t>Click icon to add media</a:t>
            </a:r>
            <a:endParaRPr lang="en-AU"/>
          </a:p>
        </p:txBody>
      </p:sp>
    </p:spTree>
    <p:extLst>
      <p:ext uri="{BB962C8B-B14F-4D97-AF65-F5344CB8AC3E}">
        <p14:creationId xmlns:p14="http://schemas.microsoft.com/office/powerpoint/2010/main" val="23946732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30AAB0-7D41-4406-B3FA-7B2A2F0EB035}"/>
              </a:ext>
            </a:extLst>
          </p:cNvPr>
          <p:cNvSpPr>
            <a:spLocks noGrp="1"/>
          </p:cNvSpPr>
          <p:nvPr>
            <p:ph type="title"/>
          </p:nvPr>
        </p:nvSpPr>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0EFC3555-8C3B-48CE-837C-AF39FCCA72B1}" type="datetime1">
              <a:rPr lang="en-AU" smtClean="0"/>
              <a:t>24/11/2022</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8" name="Text Placeholder 2">
            <a:extLst>
              <a:ext uri="{FF2B5EF4-FFF2-40B4-BE49-F238E27FC236}">
                <a16:creationId xmlns:a16="http://schemas.microsoft.com/office/drawing/2014/main" id="{A0F8D282-B93A-462E-BDA7-A4178249AD02}"/>
              </a:ext>
            </a:extLst>
          </p:cNvPr>
          <p:cNvSpPr>
            <a:spLocks noGrp="1"/>
          </p:cNvSpPr>
          <p:nvPr>
            <p:ph type="body" idx="13" hasCustomPrompt="1"/>
          </p:nvPr>
        </p:nvSpPr>
        <p:spPr>
          <a:xfrm>
            <a:off x="603249" y="1187999"/>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
        <p:nvSpPr>
          <p:cNvPr id="13" name="Text Placeholder 2">
            <a:extLst>
              <a:ext uri="{FF2B5EF4-FFF2-40B4-BE49-F238E27FC236}">
                <a16:creationId xmlns:a16="http://schemas.microsoft.com/office/drawing/2014/main" id="{BFA83290-117A-44AC-8894-2C625CEC48E0}"/>
              </a:ext>
            </a:extLst>
          </p:cNvPr>
          <p:cNvSpPr>
            <a:spLocks noGrp="1"/>
          </p:cNvSpPr>
          <p:nvPr>
            <p:ph type="body" idx="15" hasCustomPrompt="1"/>
          </p:nvPr>
        </p:nvSpPr>
        <p:spPr>
          <a:xfrm>
            <a:off x="603249" y="6202391"/>
            <a:ext cx="10972800" cy="431321"/>
          </a:xfrm>
        </p:spPr>
        <p:txBody>
          <a:bodyPr anchor="b" anchorCtr="0">
            <a:normAutofit/>
          </a:bodyPr>
          <a:lstStyle>
            <a:lvl1pPr marL="144000" indent="-144000">
              <a:spcBef>
                <a:spcPts val="0"/>
              </a:spcBef>
              <a:spcAft>
                <a:spcPts val="0"/>
              </a:spcAft>
              <a:buFont typeface="+mj-lt"/>
              <a:buAutoNum type="arabicPeriod"/>
              <a:defRPr sz="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footnotes</a:t>
            </a:r>
          </a:p>
        </p:txBody>
      </p:sp>
    </p:spTree>
    <p:extLst>
      <p:ext uri="{BB962C8B-B14F-4D97-AF65-F5344CB8AC3E}">
        <p14:creationId xmlns:p14="http://schemas.microsoft.com/office/powerpoint/2010/main" val="4103192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fld id="{F3499190-F318-4144-A29F-0867ED157A97}" type="datetime1">
              <a:rPr lang="en-AU" smtClean="0"/>
              <a:t>24/11/2022</a:t>
            </a:fld>
            <a:endParaRPr lang="en-AU"/>
          </a:p>
        </p:txBody>
      </p:sp>
      <p:sp>
        <p:nvSpPr>
          <p:cNvPr id="3" name="Footer Placeholder 2">
            <a:extLst>
              <a:ext uri="{FF2B5EF4-FFF2-40B4-BE49-F238E27FC236}">
                <a16:creationId xmlns:a16="http://schemas.microsoft.com/office/drawing/2014/main" id="{D7F52EC3-9C09-446D-B2DA-292FFB5BABB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a:p>
        </p:txBody>
      </p:sp>
    </p:spTree>
    <p:extLst>
      <p:ext uri="{BB962C8B-B14F-4D97-AF65-F5344CB8AC3E}">
        <p14:creationId xmlns:p14="http://schemas.microsoft.com/office/powerpoint/2010/main" val="38625185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eature Slide Option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FFBBC6-0EBF-44B1-8E57-B879F7FD24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lvl1pPr>
              <a:defRPr>
                <a:solidFill>
                  <a:schemeClr val="bg1"/>
                </a:solidFill>
              </a:defRPr>
            </a:lvl1pPr>
          </a:lstStyle>
          <a:p>
            <a:fld id="{8438F902-9ABB-44E6-8007-246F1CD84F95}" type="datetime1">
              <a:rPr lang="en-AU" smtClean="0"/>
              <a:t>24/11/2022</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pic>
        <p:nvPicPr>
          <p:cNvPr id="8" name="Picture 7">
            <a:extLst>
              <a:ext uri="{FF2B5EF4-FFF2-40B4-BE49-F238E27FC236}">
                <a16:creationId xmlns:a16="http://schemas.microsoft.com/office/drawing/2014/main" id="{1BF6B984-FF92-482D-9687-18E41EAA5C00}"/>
              </a:ext>
            </a:extLst>
          </p:cNvPr>
          <p:cNvPicPr>
            <a:picLocks noChangeAspect="1"/>
          </p:cNvPicPr>
          <p:nvPr userDrawn="1"/>
        </p:nvPicPr>
        <p:blipFill>
          <a:blip r:embed="rId3"/>
          <a:srcRect/>
          <a:stretch/>
        </p:blipFill>
        <p:spPr>
          <a:xfrm>
            <a:off x="11294565" y="228122"/>
            <a:ext cx="573025" cy="350520"/>
          </a:xfrm>
          <a:prstGeom prst="rect">
            <a:avLst/>
          </a:prstGeom>
        </p:spPr>
      </p:pic>
      <p:sp>
        <p:nvSpPr>
          <p:cNvPr id="6" name="Title 5">
            <a:extLst>
              <a:ext uri="{FF2B5EF4-FFF2-40B4-BE49-F238E27FC236}">
                <a16:creationId xmlns:a16="http://schemas.microsoft.com/office/drawing/2014/main" id="{05F75EF7-BFAE-449C-B739-01DBCD79B67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C225F594-0696-4742-B659-0EF2C2B2DFE5}"/>
              </a:ext>
            </a:extLst>
          </p:cNvPr>
          <p:cNvSpPr>
            <a:spLocks noGrp="1"/>
          </p:cNvSpPr>
          <p:nvPr>
            <p:ph type="body" sz="quarter" idx="17"/>
          </p:nvPr>
        </p:nvSpPr>
        <p:spPr>
          <a:xfrm>
            <a:off x="603249" y="1767601"/>
            <a:ext cx="7264800" cy="439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
            <a:extLst>
              <a:ext uri="{FF2B5EF4-FFF2-40B4-BE49-F238E27FC236}">
                <a16:creationId xmlns:a16="http://schemas.microsoft.com/office/drawing/2014/main" id="{F8E23F41-A550-42A4-A61C-2B3CBB9CFCEA}"/>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Tree>
    <p:extLst>
      <p:ext uri="{BB962C8B-B14F-4D97-AF65-F5344CB8AC3E}">
        <p14:creationId xmlns:p14="http://schemas.microsoft.com/office/powerpoint/2010/main" val="3857918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eature Slide O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0893CC-311D-4983-9AE2-6B8F2DE827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lvl1pPr>
              <a:defRPr>
                <a:solidFill>
                  <a:schemeClr val="bg1"/>
                </a:solidFill>
              </a:defRPr>
            </a:lvl1pPr>
          </a:lstStyle>
          <a:p>
            <a:fld id="{7986A97F-6819-42DA-946C-2C04852BCA78}" type="datetime1">
              <a:rPr lang="en-AU" smtClean="0"/>
              <a:t>24/11/2022</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pic>
        <p:nvPicPr>
          <p:cNvPr id="8" name="Picture 7">
            <a:extLst>
              <a:ext uri="{FF2B5EF4-FFF2-40B4-BE49-F238E27FC236}">
                <a16:creationId xmlns:a16="http://schemas.microsoft.com/office/drawing/2014/main" id="{1BF6B984-FF92-482D-9687-18E41EAA5C00}"/>
              </a:ext>
            </a:extLst>
          </p:cNvPr>
          <p:cNvPicPr>
            <a:picLocks noChangeAspect="1"/>
          </p:cNvPicPr>
          <p:nvPr userDrawn="1"/>
        </p:nvPicPr>
        <p:blipFill>
          <a:blip r:embed="rId3"/>
          <a:srcRect/>
          <a:stretch/>
        </p:blipFill>
        <p:spPr>
          <a:xfrm>
            <a:off x="11294565" y="228122"/>
            <a:ext cx="573025" cy="350520"/>
          </a:xfrm>
          <a:prstGeom prst="rect">
            <a:avLst/>
          </a:prstGeom>
        </p:spPr>
      </p:pic>
      <p:sp>
        <p:nvSpPr>
          <p:cNvPr id="6" name="Title 5">
            <a:extLst>
              <a:ext uri="{FF2B5EF4-FFF2-40B4-BE49-F238E27FC236}">
                <a16:creationId xmlns:a16="http://schemas.microsoft.com/office/drawing/2014/main" id="{6697EDDB-0B78-421A-8B8B-2E788E92FD7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AU"/>
          </a:p>
        </p:txBody>
      </p:sp>
      <p:sp>
        <p:nvSpPr>
          <p:cNvPr id="10" name="Text Placeholder 6">
            <a:extLst>
              <a:ext uri="{FF2B5EF4-FFF2-40B4-BE49-F238E27FC236}">
                <a16:creationId xmlns:a16="http://schemas.microsoft.com/office/drawing/2014/main" id="{9DCE4DC2-0092-40E0-9956-445EB1E7CF57}"/>
              </a:ext>
            </a:extLst>
          </p:cNvPr>
          <p:cNvSpPr>
            <a:spLocks noGrp="1"/>
          </p:cNvSpPr>
          <p:nvPr>
            <p:ph type="body" sz="quarter" idx="17"/>
          </p:nvPr>
        </p:nvSpPr>
        <p:spPr>
          <a:xfrm>
            <a:off x="603249" y="1767601"/>
            <a:ext cx="7264800" cy="439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
            <a:extLst>
              <a:ext uri="{FF2B5EF4-FFF2-40B4-BE49-F238E27FC236}">
                <a16:creationId xmlns:a16="http://schemas.microsoft.com/office/drawing/2014/main" id="{6A7900ED-9C50-4DD4-B330-7F7912AAE27C}"/>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Tree>
    <p:extLst>
      <p:ext uri="{BB962C8B-B14F-4D97-AF65-F5344CB8AC3E}">
        <p14:creationId xmlns:p14="http://schemas.microsoft.com/office/powerpoint/2010/main" val="31185963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eature Slide O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0893CC-311D-4983-9AE2-6B8F2DE827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lvl1pPr>
              <a:defRPr>
                <a:solidFill>
                  <a:schemeClr val="bg1"/>
                </a:solidFill>
              </a:defRPr>
            </a:lvl1pPr>
          </a:lstStyle>
          <a:p>
            <a:fld id="{7986A97F-6819-42DA-946C-2C04852BCA78}" type="datetime1">
              <a:rPr lang="en-AU" smtClean="0"/>
              <a:t>24/11/2022</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pic>
        <p:nvPicPr>
          <p:cNvPr id="8" name="Picture 7">
            <a:extLst>
              <a:ext uri="{FF2B5EF4-FFF2-40B4-BE49-F238E27FC236}">
                <a16:creationId xmlns:a16="http://schemas.microsoft.com/office/drawing/2014/main" id="{1BF6B984-FF92-482D-9687-18E41EAA5C00}"/>
              </a:ext>
            </a:extLst>
          </p:cNvPr>
          <p:cNvPicPr>
            <a:picLocks noChangeAspect="1"/>
          </p:cNvPicPr>
          <p:nvPr userDrawn="1"/>
        </p:nvPicPr>
        <p:blipFill>
          <a:blip r:embed="rId3"/>
          <a:srcRect/>
          <a:stretch/>
        </p:blipFill>
        <p:spPr>
          <a:xfrm>
            <a:off x="11294565" y="228122"/>
            <a:ext cx="573025" cy="350520"/>
          </a:xfrm>
          <a:prstGeom prst="rect">
            <a:avLst/>
          </a:prstGeom>
        </p:spPr>
      </p:pic>
      <p:sp>
        <p:nvSpPr>
          <p:cNvPr id="6" name="Title 5">
            <a:extLst>
              <a:ext uri="{FF2B5EF4-FFF2-40B4-BE49-F238E27FC236}">
                <a16:creationId xmlns:a16="http://schemas.microsoft.com/office/drawing/2014/main" id="{6697EDDB-0B78-421A-8B8B-2E788E92FD7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AU"/>
          </a:p>
        </p:txBody>
      </p:sp>
      <p:sp>
        <p:nvSpPr>
          <p:cNvPr id="10" name="Text Placeholder 6">
            <a:extLst>
              <a:ext uri="{FF2B5EF4-FFF2-40B4-BE49-F238E27FC236}">
                <a16:creationId xmlns:a16="http://schemas.microsoft.com/office/drawing/2014/main" id="{9DCE4DC2-0092-40E0-9956-445EB1E7CF57}"/>
              </a:ext>
            </a:extLst>
          </p:cNvPr>
          <p:cNvSpPr>
            <a:spLocks noGrp="1"/>
          </p:cNvSpPr>
          <p:nvPr>
            <p:ph type="body" sz="quarter" idx="17"/>
          </p:nvPr>
        </p:nvSpPr>
        <p:spPr>
          <a:xfrm>
            <a:off x="603249" y="1768413"/>
            <a:ext cx="7264800" cy="439902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Rectangle 1">
            <a:extLst>
              <a:ext uri="{FF2B5EF4-FFF2-40B4-BE49-F238E27FC236}">
                <a16:creationId xmlns:a16="http://schemas.microsoft.com/office/drawing/2014/main" id="{F409532A-8C79-4557-BD42-2A7B203CAA39}"/>
              </a:ext>
            </a:extLst>
          </p:cNvPr>
          <p:cNvSpPr/>
          <p:nvPr userDrawn="1"/>
        </p:nvSpPr>
        <p:spPr>
          <a:xfrm>
            <a:off x="603250" y="1647826"/>
            <a:ext cx="7264800" cy="25200"/>
          </a:xfrm>
          <a:prstGeom prst="rect">
            <a:avLst/>
          </a:prstGeom>
          <a:solidFill>
            <a:srgbClr val="1ED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2">
            <a:extLst>
              <a:ext uri="{FF2B5EF4-FFF2-40B4-BE49-F238E27FC236}">
                <a16:creationId xmlns:a16="http://schemas.microsoft.com/office/drawing/2014/main" id="{0FF1C6A2-39F3-4590-A0F0-EDDF135FC5E2}"/>
              </a:ext>
            </a:extLst>
          </p:cNvPr>
          <p:cNvSpPr>
            <a:spLocks noGrp="1"/>
          </p:cNvSpPr>
          <p:nvPr>
            <p:ph type="body" idx="13" hasCustomPrompt="1"/>
          </p:nvPr>
        </p:nvSpPr>
        <p:spPr>
          <a:xfrm>
            <a:off x="603249" y="1188000"/>
            <a:ext cx="9360000" cy="540000"/>
          </a:xfrm>
        </p:spPr>
        <p:txBody>
          <a:bodyPr anchor="t" anchorCtr="0">
            <a:normAutofit/>
          </a:bodyPr>
          <a:lstStyle>
            <a:lvl1pPr marL="0" indent="0" algn="l">
              <a:lnSpc>
                <a:spcPct val="90000"/>
              </a:lnSpc>
              <a:spcBef>
                <a:spcPts val="0"/>
              </a:spcBef>
              <a:spcAft>
                <a:spcPts val="0"/>
              </a:spcAft>
              <a:buNone/>
              <a:defRPr sz="1600" b="0" spc="-3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optional sub-title or supporting lead copy</a:t>
            </a:r>
          </a:p>
        </p:txBody>
      </p:sp>
    </p:spTree>
    <p:extLst>
      <p:ext uri="{BB962C8B-B14F-4D97-AF65-F5344CB8AC3E}">
        <p14:creationId xmlns:p14="http://schemas.microsoft.com/office/powerpoint/2010/main" val="1080618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eature Slide Option 4">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lvl1pPr>
              <a:defRPr>
                <a:solidFill>
                  <a:schemeClr val="bg1"/>
                </a:solidFill>
              </a:defRPr>
            </a:lvl1pPr>
          </a:lstStyle>
          <a:p>
            <a:fld id="{8D4F7946-92A9-4519-8EFB-8DB4462A0F7E}" type="datetime1">
              <a:rPr lang="en-AU" smtClean="0"/>
              <a:t>24/11/2022</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14" name="Text Placeholder 2">
            <a:extLst>
              <a:ext uri="{FF2B5EF4-FFF2-40B4-BE49-F238E27FC236}">
                <a16:creationId xmlns:a16="http://schemas.microsoft.com/office/drawing/2014/main" id="{8B143E0A-784E-420B-98AD-62918B8534C7}"/>
              </a:ext>
            </a:extLst>
          </p:cNvPr>
          <p:cNvSpPr>
            <a:spLocks noGrp="1"/>
          </p:cNvSpPr>
          <p:nvPr>
            <p:ph type="body" idx="16" hasCustomPrompt="1"/>
          </p:nvPr>
        </p:nvSpPr>
        <p:spPr>
          <a:xfrm>
            <a:off x="2609850" y="1762125"/>
            <a:ext cx="6972300" cy="3333752"/>
          </a:xfrm>
        </p:spPr>
        <p:txBody>
          <a:bodyPr anchor="ctr" anchorCtr="0">
            <a:normAutofit/>
          </a:bodyPr>
          <a:lstStyle>
            <a:lvl1pPr marL="0" indent="0" algn="ctr">
              <a:lnSpc>
                <a:spcPct val="90000"/>
              </a:lnSpc>
              <a:spcBef>
                <a:spcPts val="0"/>
              </a:spcBef>
              <a:spcAft>
                <a:spcPts val="0"/>
              </a:spcAft>
              <a:buNone/>
              <a:defRPr sz="8000" b="0" cap="all"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pic>
        <p:nvPicPr>
          <p:cNvPr id="8" name="Picture 7">
            <a:extLst>
              <a:ext uri="{FF2B5EF4-FFF2-40B4-BE49-F238E27FC236}">
                <a16:creationId xmlns:a16="http://schemas.microsoft.com/office/drawing/2014/main" id="{1BF6B984-FF92-482D-9687-18E41EAA5C00}"/>
              </a:ext>
            </a:extLst>
          </p:cNvPr>
          <p:cNvPicPr>
            <a:picLocks noChangeAspect="1"/>
          </p:cNvPicPr>
          <p:nvPr userDrawn="1"/>
        </p:nvPicPr>
        <p:blipFill>
          <a:blip r:embed="rId2"/>
          <a:srcRect/>
          <a:stretch/>
        </p:blipFill>
        <p:spPr>
          <a:xfrm>
            <a:off x="11294565" y="228122"/>
            <a:ext cx="573025" cy="350520"/>
          </a:xfrm>
          <a:prstGeom prst="rect">
            <a:avLst/>
          </a:prstGeom>
        </p:spPr>
      </p:pic>
    </p:spTree>
    <p:extLst>
      <p:ext uri="{BB962C8B-B14F-4D97-AF65-F5344CB8AC3E}">
        <p14:creationId xmlns:p14="http://schemas.microsoft.com/office/powerpoint/2010/main" val="7707616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eature Slide Option 5">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lvl1pPr>
              <a:defRPr>
                <a:solidFill>
                  <a:schemeClr val="bg1"/>
                </a:solidFill>
              </a:defRPr>
            </a:lvl1pPr>
          </a:lstStyle>
          <a:p>
            <a:fld id="{89D10AD3-E5CA-43F6-A58B-30FA1D8A39FE}" type="datetime1">
              <a:rPr lang="en-AU" smtClean="0"/>
              <a:t>24/11/2022</a:t>
            </a:fld>
            <a:endParaRPr lang="en-AU"/>
          </a:p>
        </p:txBody>
      </p:sp>
      <p:sp>
        <p:nvSpPr>
          <p:cNvPr id="4" name="Footer Placeholder 3">
            <a:extLst>
              <a:ext uri="{FF2B5EF4-FFF2-40B4-BE49-F238E27FC236}">
                <a16:creationId xmlns:a16="http://schemas.microsoft.com/office/drawing/2014/main" id="{6D1E5D40-2E2F-4499-A847-0FE058F98D51}"/>
              </a:ext>
            </a:extLst>
          </p:cNvPr>
          <p:cNvSpPr>
            <a:spLocks noGrp="1"/>
          </p:cNvSpPr>
          <p:nvPr>
            <p:ph type="ftr" sz="quarter" idx="11"/>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a:p>
        </p:txBody>
      </p:sp>
      <p:sp>
        <p:nvSpPr>
          <p:cNvPr id="14" name="Text Placeholder 2">
            <a:extLst>
              <a:ext uri="{FF2B5EF4-FFF2-40B4-BE49-F238E27FC236}">
                <a16:creationId xmlns:a16="http://schemas.microsoft.com/office/drawing/2014/main" id="{8B143E0A-784E-420B-98AD-62918B8534C7}"/>
              </a:ext>
            </a:extLst>
          </p:cNvPr>
          <p:cNvSpPr>
            <a:spLocks noGrp="1"/>
          </p:cNvSpPr>
          <p:nvPr>
            <p:ph type="body" idx="16" hasCustomPrompt="1"/>
          </p:nvPr>
        </p:nvSpPr>
        <p:spPr>
          <a:xfrm>
            <a:off x="2609850" y="1762125"/>
            <a:ext cx="6972300" cy="3333752"/>
          </a:xfrm>
        </p:spPr>
        <p:txBody>
          <a:bodyPr anchor="ctr" anchorCtr="0">
            <a:normAutofit/>
          </a:bodyPr>
          <a:lstStyle>
            <a:lvl1pPr marL="0" indent="0" algn="ctr">
              <a:lnSpc>
                <a:spcPct val="90000"/>
              </a:lnSpc>
              <a:spcBef>
                <a:spcPts val="0"/>
              </a:spcBef>
              <a:spcAft>
                <a:spcPts val="0"/>
              </a:spcAft>
              <a:buNone/>
              <a:defRPr sz="8000" b="0" cap="all" spc="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a:t>Click to add text</a:t>
            </a:r>
          </a:p>
        </p:txBody>
      </p:sp>
      <p:pic>
        <p:nvPicPr>
          <p:cNvPr id="8" name="Picture 7">
            <a:extLst>
              <a:ext uri="{FF2B5EF4-FFF2-40B4-BE49-F238E27FC236}">
                <a16:creationId xmlns:a16="http://schemas.microsoft.com/office/drawing/2014/main" id="{1BF6B984-FF92-482D-9687-18E41EAA5C00}"/>
              </a:ext>
            </a:extLst>
          </p:cNvPr>
          <p:cNvPicPr>
            <a:picLocks noChangeAspect="1"/>
          </p:cNvPicPr>
          <p:nvPr userDrawn="1"/>
        </p:nvPicPr>
        <p:blipFill>
          <a:blip r:embed="rId2"/>
          <a:srcRect/>
          <a:stretch/>
        </p:blipFill>
        <p:spPr>
          <a:xfrm>
            <a:off x="11294565" y="228122"/>
            <a:ext cx="573025" cy="350520"/>
          </a:xfrm>
          <a:prstGeom prst="rect">
            <a:avLst/>
          </a:prstGeom>
        </p:spPr>
      </p:pic>
    </p:spTree>
    <p:extLst>
      <p:ext uri="{BB962C8B-B14F-4D97-AF65-F5344CB8AC3E}">
        <p14:creationId xmlns:p14="http://schemas.microsoft.com/office/powerpoint/2010/main" val="22019212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 Colum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3493525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2" name="Title 1"/>
          <p:cNvSpPr>
            <a:spLocks noGrp="1"/>
          </p:cNvSpPr>
          <p:nvPr>
            <p:ph type="title"/>
          </p:nvPr>
        </p:nvSpPr>
        <p:spPr>
          <a:xfrm>
            <a:off x="609601" y="274638"/>
            <a:ext cx="10962217" cy="706437"/>
          </a:xfrm>
        </p:spPr>
        <p:txBody>
          <a:bodyPr/>
          <a:lstStyle>
            <a:lvl1pPr algn="l">
              <a:defRPr/>
            </a:lvl1pPr>
          </a:lstStyle>
          <a:p>
            <a:r>
              <a:rPr lang="en-US"/>
              <a:t>Click to edit Master title style</a:t>
            </a:r>
            <a:endParaRPr lang="en-AU"/>
          </a:p>
        </p:txBody>
      </p:sp>
      <p:sp>
        <p:nvSpPr>
          <p:cNvPr id="3" name="Content Placeholder 2"/>
          <p:cNvSpPr>
            <a:spLocks noGrp="1"/>
          </p:cNvSpPr>
          <p:nvPr>
            <p:ph idx="1" hasCustomPrompt="1"/>
          </p:nvPr>
        </p:nvSpPr>
        <p:spPr>
          <a:xfrm>
            <a:off x="609601" y="1268761"/>
            <a:ext cx="10962217" cy="4824065"/>
          </a:xfrm>
        </p:spPr>
        <p:txBody>
          <a:bodyPr/>
          <a:lstStyle>
            <a:lvl1pPr>
              <a:spcAft>
                <a:spcPts val="300"/>
              </a:spcAft>
              <a:defRPr>
                <a:solidFill>
                  <a:srgbClr val="093247"/>
                </a:solidFill>
              </a:defRPr>
            </a:lvl1pPr>
            <a:lvl2pPr>
              <a:defRPr>
                <a:solidFill>
                  <a:srgbClr val="093247"/>
                </a:solidFill>
              </a:defRPr>
            </a:lvl2pPr>
            <a:lvl3pPr>
              <a:defRPr>
                <a:solidFill>
                  <a:srgbClr val="093247"/>
                </a:solidFill>
              </a:defRPr>
            </a:lvl3pPr>
            <a:lvl4pPr>
              <a:defRPr>
                <a:solidFill>
                  <a:srgbClr val="093247"/>
                </a:solidFill>
              </a:defRPr>
            </a:lvl4pPr>
            <a:lvl5pPr>
              <a:defRPr>
                <a:solidFill>
                  <a:srgbClr val="093247"/>
                </a:solidFill>
              </a:defRPr>
            </a:lvl5pPr>
          </a:lstStyle>
          <a:p>
            <a:pPr lvl="0"/>
            <a:r>
              <a:rPr lang="en-US"/>
              <a:t>Click to insert text or click icons below to insert a  table, chart, image etc.</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30335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aphicFrame>
        <p:nvGraphicFramePr>
          <p:cNvPr id="5" name="Object 17" hidden="1">
            <a:extLst>
              <a:ext uri="{FF2B5EF4-FFF2-40B4-BE49-F238E27FC236}">
                <a16:creationId xmlns:a16="http://schemas.microsoft.com/office/drawing/2014/main" id="{BD3EFFF9-182D-4BEC-BB3E-3984B100A61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17" hidden="1">
                        <a:extLst>
                          <a:ext uri="{FF2B5EF4-FFF2-40B4-BE49-F238E27FC236}">
                            <a16:creationId xmlns:a16="http://schemas.microsoft.com/office/drawing/2014/main" id="{BD3EFFF9-182D-4BEC-BB3E-3984B100A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62DF2EEF-98FC-4677-B3CD-D3D27280F898}"/>
              </a:ext>
            </a:extLst>
          </p:cNvPr>
          <p:cNvSpPr/>
          <p:nvPr>
            <p:custDataLst>
              <p:tags r:id="rId2"/>
            </p:custDataLst>
          </p:nvPr>
        </p:nvSpPr>
        <p:spPr>
          <a:xfrm>
            <a:off x="0" y="0"/>
            <a:ext cx="158750" cy="1587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eaLnBrk="1" fontAlgn="auto" hangingPunct="1">
              <a:defRPr/>
            </a:pPr>
            <a:endParaRPr lang="en-US" sz="2201" b="1">
              <a:solidFill>
                <a:schemeClr val="tx1"/>
              </a:solidFill>
              <a:latin typeface="Calibri" panose="020F0502020204030204" pitchFamily="34" charset="0"/>
              <a:cs typeface="Calibri" panose="020F0502020204030204" pitchFamily="34" charset="0"/>
              <a:sym typeface="Calibri" panose="020F0502020204030204" pitchFamily="34" charset="0"/>
            </a:endParaRPr>
          </a:p>
        </p:txBody>
      </p:sp>
      <p:sp>
        <p:nvSpPr>
          <p:cNvPr id="19" name="Title 2"/>
          <p:cNvSpPr>
            <a:spLocks noGrp="1"/>
          </p:cNvSpPr>
          <p:nvPr>
            <p:ph type="title"/>
          </p:nvPr>
        </p:nvSpPr>
        <p:spPr>
          <a:xfrm>
            <a:off x="262801" y="424102"/>
            <a:ext cx="9604375" cy="338682"/>
          </a:xfrm>
          <a:prstGeom prst="rect">
            <a:avLst/>
          </a:prstGeom>
          <a:noFill/>
        </p:spPr>
        <p:txBody>
          <a:bodyPr wrap="square" lIns="0" tIns="0" rIns="0" bIns="0" rtlCol="0" anchor="ctr" anchorCtr="0">
            <a:spAutoFit/>
          </a:bodyPr>
          <a:lstStyle>
            <a:lvl1pPr>
              <a:lnSpc>
                <a:spcPct val="100000"/>
              </a:lnSpc>
              <a:defRPr lang="en-AU" sz="2201" b="1" cap="all">
                <a:solidFill>
                  <a:schemeClr val="bg1"/>
                </a:solidFill>
                <a:latin typeface="Calibri" panose="020F0502020204030204" pitchFamily="34" charset="0"/>
                <a:ea typeface="+mn-ea"/>
                <a:cs typeface="Calibri" panose="020F0502020204030204" pitchFamily="34" charset="0"/>
              </a:defRPr>
            </a:lvl1pPr>
          </a:lstStyle>
          <a:p>
            <a:pPr lvl="0"/>
            <a:r>
              <a:rPr lang="en-US"/>
              <a:t>Click to edit Master title style</a:t>
            </a:r>
            <a:endParaRPr lang="en-AU"/>
          </a:p>
        </p:txBody>
      </p:sp>
      <p:sp>
        <p:nvSpPr>
          <p:cNvPr id="7" name="Text Placeholder 17"/>
          <p:cNvSpPr>
            <a:spLocks noGrp="1"/>
          </p:cNvSpPr>
          <p:nvPr>
            <p:ph type="body" sz="quarter" idx="12"/>
          </p:nvPr>
        </p:nvSpPr>
        <p:spPr>
          <a:xfrm>
            <a:off x="1097041" y="6458734"/>
            <a:ext cx="10837145" cy="197353"/>
          </a:xfrm>
          <a:prstGeom prst="rect">
            <a:avLst/>
          </a:prstGeom>
          <a:noFill/>
          <a:ln w="9525">
            <a:noFill/>
            <a:miter lim="800000"/>
            <a:headEnd type="none" w="sm" len="sm"/>
            <a:tailEnd type="none" w="sm" len="sm"/>
          </a:ln>
        </p:spPr>
        <p:txBody>
          <a:bodyPr tIns="3600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lvl="0"/>
            <a:r>
              <a:rPr lang="en-US"/>
              <a:t>Click to edit Master text styles</a:t>
            </a:r>
          </a:p>
        </p:txBody>
      </p:sp>
      <p:sp>
        <p:nvSpPr>
          <p:cNvPr id="8" name="Text Placeholder 17"/>
          <p:cNvSpPr>
            <a:spLocks noGrp="1"/>
          </p:cNvSpPr>
          <p:nvPr>
            <p:ph type="body" sz="quarter" idx="13"/>
          </p:nvPr>
        </p:nvSpPr>
        <p:spPr>
          <a:xfrm>
            <a:off x="1097041" y="6261381"/>
            <a:ext cx="10837145" cy="197353"/>
          </a:xfrm>
          <a:prstGeom prst="rect">
            <a:avLst/>
          </a:prstGeom>
          <a:noFill/>
          <a:ln w="9525">
            <a:noFill/>
            <a:miter lim="800000"/>
            <a:headEnd type="none" w="sm" len="sm"/>
            <a:tailEnd type="none" w="sm" len="sm"/>
          </a:ln>
        </p:spPr>
        <p:txBody>
          <a:bodyPr tIns="36000" bIns="36000" anchor="b">
            <a:spAutoFit/>
          </a:bodyPr>
          <a:lstStyle>
            <a:lvl1pPr marL="0" indent="0">
              <a:buNone/>
              <a:defRPr lang="en-US" sz="900" smtClean="0">
                <a:solidFill>
                  <a:srgbClr val="5E6161"/>
                </a:solidFill>
                <a:latin typeface="Calibri" panose="020F0502020204030204" pitchFamily="34" charset="0"/>
                <a:cs typeface="Calibri" panose="020F0502020204030204" pitchFamily="34" charset="0"/>
              </a:defRPr>
            </a:lvl1pPr>
            <a:lvl2pPr marL="228606" indent="0">
              <a:buNone/>
              <a:defRPr lang="en-US" sz="1801" smtClean="0"/>
            </a:lvl2pPr>
            <a:lvl3pPr>
              <a:defRPr lang="en-US" sz="1801" smtClean="0"/>
            </a:lvl3pPr>
            <a:lvl4pPr>
              <a:defRPr lang="en-US" smtClean="0"/>
            </a:lvl4pPr>
            <a:lvl5pPr>
              <a:defRPr lang="en-AU"/>
            </a:lvl5pPr>
          </a:lstStyle>
          <a:p>
            <a:pPr lvl="0"/>
            <a:r>
              <a:rPr lang="en-US"/>
              <a:t>Click to edit Master text styles</a:t>
            </a:r>
          </a:p>
        </p:txBody>
      </p:sp>
    </p:spTree>
    <p:extLst>
      <p:ext uri="{BB962C8B-B14F-4D97-AF65-F5344CB8AC3E}">
        <p14:creationId xmlns:p14="http://schemas.microsoft.com/office/powerpoint/2010/main" val="2046677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8.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tags" Target="../tags/tag6.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image" Target="../media/image11.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image" Target="../media/image10.emf"/><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oleObject" Target="../embeddings/oleObject4.bin"/><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20" Type="http://schemas.openxmlformats.org/officeDocument/2006/relationships/slideLayout" Target="../slideLayouts/slideLayout80.xml"/><Relationship Id="rId4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400465752"/>
      </p:ext>
    </p:extLst>
  </p:cSld>
  <p:clrMap bg1="lt1" tx1="dk1" bg2="lt2" tx2="dk2" accent1="accent1" accent2="accent2" accent3="accent3" accent4="accent4" accent5="accent5" accent6="accent6" hlink="hlink" folHlink="folHlink"/>
  <p:sldLayoutIdLst>
    <p:sldLayoutId id="2147483672" r:id="rId1"/>
    <p:sldLayoutId id="2147483686" r:id="rId2"/>
    <p:sldLayoutId id="2147483688"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A1E5B-52A6-462A-81E9-3290A823F01A}"/>
              </a:ext>
            </a:extLst>
          </p:cNvPr>
          <p:cNvPicPr>
            <a:picLocks noChangeAspect="1"/>
          </p:cNvPicPr>
          <p:nvPr userDrawn="1"/>
        </p:nvPicPr>
        <p:blipFill>
          <a:blip r:embed="rId2"/>
          <a:stretch>
            <a:fillRect/>
          </a:stretch>
        </p:blipFill>
        <p:spPr>
          <a:xfrm>
            <a:off x="0" y="0"/>
            <a:ext cx="12274826" cy="6918046"/>
          </a:xfrm>
          <a:prstGeom prst="rect">
            <a:avLst/>
          </a:prstGeom>
        </p:spPr>
      </p:pic>
      <p:pic>
        <p:nvPicPr>
          <p:cNvPr id="9" name="Picture 8">
            <a:extLst>
              <a:ext uri="{FF2B5EF4-FFF2-40B4-BE49-F238E27FC236}">
                <a16:creationId xmlns:a16="http://schemas.microsoft.com/office/drawing/2014/main" id="{22FE39AE-7871-5BCB-9C6E-B0022256C186}"/>
              </a:ext>
            </a:extLst>
          </p:cNvPr>
          <p:cNvPicPr>
            <a:picLocks noChangeAspect="1"/>
          </p:cNvPicPr>
          <p:nvPr userDrawn="1"/>
        </p:nvPicPr>
        <p:blipFill rotWithShape="1">
          <a:blip r:embed="rId2"/>
          <a:srcRect l="57436" t="3488" r="23320" b="77700"/>
          <a:stretch/>
        </p:blipFill>
        <p:spPr>
          <a:xfrm>
            <a:off x="4705352" y="261115"/>
            <a:ext cx="2362198" cy="1301448"/>
          </a:xfrm>
          <a:prstGeom prst="rect">
            <a:avLst/>
          </a:prstGeom>
        </p:spPr>
      </p:pic>
      <p:pic>
        <p:nvPicPr>
          <p:cNvPr id="8" name="Picture 7" descr="Logo, company name&#10;&#10;Description automatically generated">
            <a:extLst>
              <a:ext uri="{FF2B5EF4-FFF2-40B4-BE49-F238E27FC236}">
                <a16:creationId xmlns:a16="http://schemas.microsoft.com/office/drawing/2014/main" id="{87084AE5-3C34-A49F-98C2-105A7D105695}"/>
              </a:ext>
            </a:extLst>
          </p:cNvPr>
          <p:cNvPicPr>
            <a:picLocks noChangeAspect="1"/>
          </p:cNvPicPr>
          <p:nvPr userDrawn="1"/>
        </p:nvPicPr>
        <p:blipFill>
          <a:blip r:embed="rId3"/>
          <a:stretch>
            <a:fillRect/>
          </a:stretch>
        </p:blipFill>
        <p:spPr>
          <a:xfrm>
            <a:off x="5169669" y="252648"/>
            <a:ext cx="1852661" cy="1301448"/>
          </a:xfrm>
          <a:prstGeom prst="rect">
            <a:avLst/>
          </a:prstGeom>
        </p:spPr>
      </p:pic>
    </p:spTree>
    <p:extLst>
      <p:ext uri="{BB962C8B-B14F-4D97-AF65-F5344CB8AC3E}">
        <p14:creationId xmlns:p14="http://schemas.microsoft.com/office/powerpoint/2010/main" val="451372759"/>
      </p:ext>
    </p:extLst>
  </p:cSld>
  <p:clrMap bg1="lt1" tx1="dk1" bg2="lt2" tx2="dk2" accent1="accent1" accent2="accent2" accent3="accent3" accent4="accent4" accent5="accent5" accent6="accent6" hlink="hlink" folHlink="folHlink"/>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5587927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01"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42202825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824E3974-D06E-40A8-B9D1-23CFBBE8AD6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63082"/>
          </a:xfrm>
          <a:prstGeom prst="rect">
            <a:avLst/>
          </a:prstGeom>
        </p:spPr>
      </p:pic>
    </p:spTree>
    <p:extLst>
      <p:ext uri="{BB962C8B-B14F-4D97-AF65-F5344CB8AC3E}">
        <p14:creationId xmlns:p14="http://schemas.microsoft.com/office/powerpoint/2010/main" val="143588373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77D5ED3D-E735-44A6-BF68-A8B209706B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Tree>
    <p:extLst>
      <p:ext uri="{BB962C8B-B14F-4D97-AF65-F5344CB8AC3E}">
        <p14:creationId xmlns:p14="http://schemas.microsoft.com/office/powerpoint/2010/main" val="42292097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973A017B-9929-4E03-AE22-56007B8323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12182972" cy="6858000"/>
          </a:xfrm>
          <a:prstGeom prst="rect">
            <a:avLst/>
          </a:prstGeom>
        </p:spPr>
      </p:pic>
      <p:sp>
        <p:nvSpPr>
          <p:cNvPr id="8" name="Rectangle 7">
            <a:extLst>
              <a:ext uri="{FF2B5EF4-FFF2-40B4-BE49-F238E27FC236}">
                <a16:creationId xmlns:a16="http://schemas.microsoft.com/office/drawing/2014/main" id="{C4D8947D-06F3-7E7C-92B8-BCBD21D9EBC7}"/>
              </a:ext>
            </a:extLst>
          </p:cNvPr>
          <p:cNvSpPr/>
          <p:nvPr userDrawn="1"/>
        </p:nvSpPr>
        <p:spPr>
          <a:xfrm>
            <a:off x="10764078" y="178904"/>
            <a:ext cx="1252331" cy="636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470A4CFC-70AA-5D99-E963-94602F501841}"/>
              </a:ext>
            </a:extLst>
          </p:cNvPr>
          <p:cNvPicPr>
            <a:picLocks noChangeAspect="1"/>
          </p:cNvPicPr>
          <p:nvPr userDrawn="1"/>
        </p:nvPicPr>
        <p:blipFill>
          <a:blip r:embed="rId15"/>
          <a:stretch>
            <a:fillRect/>
          </a:stretch>
        </p:blipFill>
        <p:spPr>
          <a:xfrm>
            <a:off x="10799363" y="-27732"/>
            <a:ext cx="1383608" cy="971950"/>
          </a:xfrm>
          <a:prstGeom prst="rect">
            <a:avLst/>
          </a:prstGeom>
        </p:spPr>
      </p:pic>
    </p:spTree>
    <p:extLst>
      <p:ext uri="{BB962C8B-B14F-4D97-AF65-F5344CB8AC3E}">
        <p14:creationId xmlns:p14="http://schemas.microsoft.com/office/powerpoint/2010/main" val="205571337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a:extLst>
              <a:ext uri="{FF2B5EF4-FFF2-40B4-BE49-F238E27FC236}">
                <a16:creationId xmlns:a16="http://schemas.microsoft.com/office/drawing/2014/main" id="{08CC28E9-F7F2-4CEC-A5A0-2AB4C269746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63082"/>
          </a:xfrm>
          <a:prstGeom prst="rect">
            <a:avLst/>
          </a:prstGeom>
        </p:spPr>
      </p:pic>
    </p:spTree>
    <p:extLst>
      <p:ext uri="{BB962C8B-B14F-4D97-AF65-F5344CB8AC3E}">
        <p14:creationId xmlns:p14="http://schemas.microsoft.com/office/powerpoint/2010/main" val="292040387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43B624-FA35-492C-9F9D-747DE900177A}"/>
              </a:ext>
            </a:extLst>
          </p:cNvPr>
          <p:cNvGraphicFramePr>
            <a:graphicFrameLocks noChangeAspect="1"/>
          </p:cNvGraphicFramePr>
          <p:nvPr userDrawn="1">
            <p:custDataLst>
              <p:tags r:id="rId42"/>
            </p:custDataLst>
            <p:extLst>
              <p:ext uri="{D42A27DB-BD31-4B8C-83A1-F6EECF244321}">
                <p14:modId xmlns:p14="http://schemas.microsoft.com/office/powerpoint/2010/main" val="3336074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470" imgH="469" progId="TCLayout.ActiveDocument.1">
                  <p:embed/>
                </p:oleObj>
              </mc:Choice>
              <mc:Fallback>
                <p:oleObj name="think-cell Slide" r:id="rId43" imgW="470" imgH="469" progId="TCLayout.ActiveDocument.1">
                  <p:embed/>
                  <p:pic>
                    <p:nvPicPr>
                      <p:cNvPr id="8" name="Object 7" hidden="1">
                        <a:extLst>
                          <a:ext uri="{FF2B5EF4-FFF2-40B4-BE49-F238E27FC236}">
                            <a16:creationId xmlns:a16="http://schemas.microsoft.com/office/drawing/2014/main" id="{B643B624-FA35-492C-9F9D-747DE900177A}"/>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603249" y="476250"/>
            <a:ext cx="9360000" cy="471600"/>
          </a:xfrm>
          <a:prstGeom prst="rect">
            <a:avLst/>
          </a:prstGeom>
        </p:spPr>
        <p:txBody>
          <a:bodyPr vert="horz" lIns="0" tIns="0" rIns="0" bIns="0" rtlCol="0" anchor="t" anchorCtr="0">
            <a:noAutofit/>
          </a:bodyPr>
          <a:lstStyle/>
          <a:p>
            <a:r>
              <a:rPr lang="en-US" noProof="0"/>
              <a:t>Click to edit Master title style</a:t>
            </a:r>
            <a:endParaRPr lang="en-AU" noProof="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603250" y="1647826"/>
            <a:ext cx="10972800" cy="4519612"/>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9782400" y="6645783"/>
            <a:ext cx="1800000" cy="130714"/>
          </a:xfrm>
          <a:prstGeom prst="rect">
            <a:avLst/>
          </a:prstGeom>
        </p:spPr>
        <p:txBody>
          <a:bodyPr vert="horz" wrap="none" lIns="0" tIns="0" rIns="0" bIns="0" rtlCol="0" anchor="ctr"/>
          <a:lstStyle>
            <a:lvl1pPr algn="r">
              <a:defRPr sz="700">
                <a:solidFill>
                  <a:schemeClr val="accent1"/>
                </a:solidFill>
                <a:latin typeface="+mn-lt"/>
              </a:defRPr>
            </a:lvl1pPr>
          </a:lstStyle>
          <a:p>
            <a:fld id="{D8AF5E0C-585B-4585-83F2-C95FEA55FF1E}" type="datetime1">
              <a:rPr lang="en-AU" smtClean="0"/>
              <a:pPr/>
              <a:t>24/11/2022</a:t>
            </a:fld>
            <a:endParaRPr lang="en-AU"/>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9782400" y="6502999"/>
            <a:ext cx="1800000" cy="130714"/>
          </a:xfrm>
          <a:prstGeom prst="rect">
            <a:avLst/>
          </a:prstGeom>
        </p:spPr>
        <p:txBody>
          <a:bodyPr vert="horz" wrap="none" lIns="0" tIns="0" rIns="0" bIns="0" rtlCol="0" anchor="ctr"/>
          <a:lstStyle>
            <a:lvl1pPr algn="r">
              <a:defRPr sz="700">
                <a:solidFill>
                  <a:schemeClr val="accent1"/>
                </a:solidFill>
                <a:latin typeface="+mn-lt"/>
              </a:defRPr>
            </a:lvl1pPr>
          </a:lstStyle>
          <a:p>
            <a:endParaRPr lang="en-AU">
              <a:solidFill>
                <a:schemeClr val="accent1"/>
              </a:solidFill>
            </a:endParaRPr>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576056" y="6502999"/>
            <a:ext cx="293019" cy="130714"/>
          </a:xfrm>
          <a:prstGeom prst="rect">
            <a:avLst/>
          </a:prstGeom>
        </p:spPr>
        <p:txBody>
          <a:bodyPr vert="horz" wrap="none" lIns="0" tIns="0" rIns="0" bIns="0" rtlCol="0" anchor="ctr"/>
          <a:lstStyle>
            <a:lvl1pPr algn="r">
              <a:defRPr sz="700">
                <a:solidFill>
                  <a:schemeClr val="accent1"/>
                </a:solidFill>
                <a:latin typeface="+mj-lt"/>
              </a:defRPr>
            </a:lvl1pPr>
          </a:lstStyle>
          <a:p>
            <a:fld id="{E6316B6A-336A-44FF-82DA-A4D1594FA055}" type="slidenum">
              <a:rPr lang="en-AU" smtClean="0"/>
              <a:pPr/>
              <a:t>‹#›</a:t>
            </a:fld>
            <a:endParaRPr lang="en-AU"/>
          </a:p>
        </p:txBody>
      </p:sp>
      <p:pic>
        <p:nvPicPr>
          <p:cNvPr id="30" name="Picture 29">
            <a:extLst>
              <a:ext uri="{FF2B5EF4-FFF2-40B4-BE49-F238E27FC236}">
                <a16:creationId xmlns:a16="http://schemas.microsoft.com/office/drawing/2014/main" id="{CFF15263-CF3B-4DDF-9024-8FDDAF93FAA3}"/>
              </a:ext>
            </a:extLst>
          </p:cNvPr>
          <p:cNvPicPr>
            <a:picLocks noChangeAspect="1"/>
          </p:cNvPicPr>
          <p:nvPr userDrawn="1"/>
        </p:nvPicPr>
        <p:blipFill>
          <a:blip r:embed="rId45"/>
          <a:stretch>
            <a:fillRect/>
          </a:stretch>
        </p:blipFill>
        <p:spPr>
          <a:xfrm>
            <a:off x="11294565" y="228122"/>
            <a:ext cx="573025" cy="350521"/>
          </a:xfrm>
          <a:prstGeom prst="rect">
            <a:avLst/>
          </a:prstGeom>
        </p:spPr>
      </p:pic>
    </p:spTree>
    <p:extLst>
      <p:ext uri="{BB962C8B-B14F-4D97-AF65-F5344CB8AC3E}">
        <p14:creationId xmlns:p14="http://schemas.microsoft.com/office/powerpoint/2010/main" val="272819257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2" r:id="rId39"/>
    <p:sldLayoutId id="2147483813" r:id="rId40"/>
  </p:sldLayoutIdLst>
  <p:hf hdr="0" ftr="0" dt="0"/>
  <p:txStyles>
    <p:titleStyle>
      <a:lvl1pPr algn="l" defTabSz="914400" rtl="0" eaLnBrk="1" latinLnBrk="0" hangingPunct="1">
        <a:lnSpc>
          <a:spcPct val="80000"/>
        </a:lnSpc>
        <a:spcBef>
          <a:spcPct val="0"/>
        </a:spcBef>
        <a:buNone/>
        <a:defRPr sz="2800" kern="1200" cap="all" baseline="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8">
          <p15:clr>
            <a:srgbClr val="F26B43"/>
          </p15:clr>
        </p15:guide>
        <p15:guide id="2" orient="horz" pos="3885">
          <p15:clr>
            <a:srgbClr val="F26B43"/>
          </p15:clr>
        </p15:guide>
        <p15:guide id="3" pos="380">
          <p15:clr>
            <a:srgbClr val="F26B43"/>
          </p15:clr>
        </p15:guide>
        <p15:guide id="4" pos="72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1.jpeg"/><Relationship Id="rId2" Type="http://schemas.openxmlformats.org/officeDocument/2006/relationships/image" Target="../media/image32.jpeg"/><Relationship Id="rId1" Type="http://schemas.openxmlformats.org/officeDocument/2006/relationships/slideLayout" Target="../slideLayouts/slideLayout2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image" Target="../media/image50.jp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41.jpeg"/><Relationship Id="rId2" Type="http://schemas.openxmlformats.org/officeDocument/2006/relationships/image" Target="../media/image51.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53.jp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2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4.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57.jpeg"/><Relationship Id="rId5" Type="http://schemas.openxmlformats.org/officeDocument/2006/relationships/image" Target="../media/image56.emf"/><Relationship Id="rId4" Type="http://schemas.openxmlformats.org/officeDocument/2006/relationships/image" Target="../media/image28.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notesSlide" Target="../notesSlides/notesSlide1.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slideLayout" Target="../slideLayouts/slideLayout17.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chart" Target="../charts/chart2.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10" Type="http://schemas.openxmlformats.org/officeDocument/2006/relationships/tags" Target="../tags/tag19.xml"/><Relationship Id="rId19" Type="http://schemas.openxmlformats.org/officeDocument/2006/relationships/chart" Target="../charts/chart1.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tiff"/><Relationship Id="rId1" Type="http://schemas.openxmlformats.org/officeDocument/2006/relationships/slideLayout" Target="../slideLayouts/slideLayout47.xml"/><Relationship Id="rId6" Type="http://schemas.openxmlformats.org/officeDocument/2006/relationships/comments" Target="../comments/comment1.xml"/><Relationship Id="rId5" Type="http://schemas.openxmlformats.org/officeDocument/2006/relationships/image" Target="../media/image26.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comments" Target="../comments/comment2.xml"/><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70.png"/><Relationship Id="rId11" Type="http://schemas.openxmlformats.org/officeDocument/2006/relationships/image" Target="../media/image26.png"/><Relationship Id="rId5" Type="http://schemas.openxmlformats.org/officeDocument/2006/relationships/image" Target="../media/image58.png"/><Relationship Id="rId10" Type="http://schemas.microsoft.com/office/2007/relationships/hdphoto" Target="../media/hdphoto7.wdp"/><Relationship Id="rId4" Type="http://schemas.microsoft.com/office/2007/relationships/hdphoto" Target="../media/hdphoto6.wdp"/><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47.xml"/><Relationship Id="rId6" Type="http://schemas.openxmlformats.org/officeDocument/2006/relationships/image" Target="../media/image75.png"/><Relationship Id="rId5" Type="http://schemas.openxmlformats.org/officeDocument/2006/relationships/image" Target="../media/image58.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jpg"/><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78.png"/><Relationship Id="rId5" Type="http://schemas.microsoft.com/office/2007/relationships/hdphoto" Target="../media/hdphoto8.wdp"/><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chart" Target="../charts/char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comments" Target="../comments/comment3.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5.xml"/><Relationship Id="rId7" Type="http://schemas.openxmlformats.org/officeDocument/2006/relationships/image" Target="../media/image2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2.emf"/><Relationship Id="rId5" Type="http://schemas.openxmlformats.org/officeDocument/2006/relationships/oleObject" Target="../embeddings/oleObject7.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1320A-3CE3-409E-9129-F79F13391FA3}"/>
              </a:ext>
            </a:extLst>
          </p:cNvPr>
          <p:cNvSpPr txBox="1"/>
          <p:nvPr/>
        </p:nvSpPr>
        <p:spPr>
          <a:xfrm>
            <a:off x="2459518" y="2644171"/>
            <a:ext cx="7272997" cy="1895904"/>
          </a:xfrm>
          <a:prstGeom prst="rect">
            <a:avLst/>
          </a:prstGeom>
          <a:noFill/>
        </p:spPr>
        <p:txBody>
          <a:bodyPr wrap="square" rtlCol="0">
            <a:spAutoFit/>
          </a:bodyPr>
          <a:lstStyle/>
          <a:p>
            <a:pPr algn="ctr">
              <a:lnSpc>
                <a:spcPct val="90000"/>
              </a:lnSpc>
              <a:spcBef>
                <a:spcPts val="600"/>
              </a:spcBef>
              <a:spcAft>
                <a:spcPts val="600"/>
              </a:spcAft>
              <a:defRPr/>
            </a:pPr>
            <a:r>
              <a:rPr lang="en-US" sz="3600" b="1" cap="all">
                <a:latin typeface="Times New Roman" panose="02020603050405020304" pitchFamily="18" charset="0"/>
                <a:cs typeface="Times New Roman" panose="02020603050405020304" pitchFamily="18" charset="0"/>
              </a:rPr>
              <a:t>XU H</a:t>
            </a:r>
            <a:r>
              <a:rPr lang="vi-VN" sz="3600" b="1" cap="all">
                <a:latin typeface="Times New Roman" panose="02020603050405020304" pitchFamily="18" charset="0"/>
                <a:cs typeface="Times New Roman" panose="02020603050405020304" pitchFamily="18" charset="0"/>
              </a:rPr>
              <a:t>Ư</a:t>
            </a:r>
            <a:r>
              <a:rPr lang="en-US" sz="3600" b="1" cap="all">
                <a:latin typeface="Times New Roman" panose="02020603050405020304" pitchFamily="18" charset="0"/>
                <a:cs typeface="Times New Roman" panose="02020603050405020304" pitchFamily="18" charset="0"/>
              </a:rPr>
              <a:t>ỚNG PHÁT TRIỂN CỦA </a:t>
            </a:r>
          </a:p>
          <a:p>
            <a:pPr algn="ctr">
              <a:lnSpc>
                <a:spcPct val="90000"/>
              </a:lnSpc>
              <a:spcBef>
                <a:spcPts val="600"/>
              </a:spcBef>
              <a:spcAft>
                <a:spcPts val="600"/>
              </a:spcAft>
              <a:defRPr/>
            </a:pPr>
            <a:r>
              <a:rPr lang="en-US" sz="3600" b="1" cap="all">
                <a:latin typeface="Times New Roman" panose="02020603050405020304" pitchFamily="18" charset="0"/>
                <a:cs typeface="Times New Roman" panose="02020603050405020304" pitchFamily="18" charset="0"/>
              </a:rPr>
              <a:t>THỊ TR</a:t>
            </a:r>
            <a:r>
              <a:rPr lang="vi-VN" sz="3600" b="1" cap="all">
                <a:latin typeface="Times New Roman" panose="02020603050405020304" pitchFamily="18" charset="0"/>
                <a:cs typeface="Times New Roman" panose="02020603050405020304" pitchFamily="18" charset="0"/>
              </a:rPr>
              <a:t>Ư</a:t>
            </a:r>
            <a:r>
              <a:rPr lang="en-US" sz="3600" b="1" cap="all">
                <a:latin typeface="Times New Roman" panose="02020603050405020304" pitchFamily="18" charset="0"/>
                <a:cs typeface="Times New Roman" panose="02020603050405020304" pitchFamily="18" charset="0"/>
              </a:rPr>
              <a:t>ỜNG </a:t>
            </a:r>
          </a:p>
          <a:p>
            <a:pPr algn="ctr">
              <a:lnSpc>
                <a:spcPct val="90000"/>
              </a:lnSpc>
              <a:spcBef>
                <a:spcPts val="600"/>
              </a:spcBef>
              <a:spcAft>
                <a:spcPts val="600"/>
              </a:spcAft>
              <a:defRPr/>
            </a:pPr>
            <a:r>
              <a:rPr lang="en-US" sz="3600" b="1" cap="all">
                <a:latin typeface="Times New Roman" panose="02020603050405020304" pitchFamily="18" charset="0"/>
                <a:cs typeface="Times New Roman" panose="02020603050405020304" pitchFamily="18" charset="0"/>
              </a:rPr>
              <a:t>SANDWICH PANEL</a:t>
            </a:r>
          </a:p>
        </p:txBody>
      </p:sp>
    </p:spTree>
    <p:extLst>
      <p:ext uri="{BB962C8B-B14F-4D97-AF65-F5344CB8AC3E}">
        <p14:creationId xmlns:p14="http://schemas.microsoft.com/office/powerpoint/2010/main" val="160941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61641" y="993916"/>
            <a:ext cx="9699583"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2681762" y="187850"/>
            <a:ext cx="7092711" cy="6370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a:latin typeface="Calibri" panose="020F0502020204030204" pitchFamily="34" charset="0"/>
                <a:cs typeface="Calibri" panose="020F0502020204030204" pitchFamily="34" charset="0"/>
              </a:rPr>
              <a:t>HÀNH TRÌNH ĐỔI MỚI, SÁNG TẠO</a:t>
            </a:r>
          </a:p>
          <a:p>
            <a:pPr>
              <a:defRPr/>
            </a:pPr>
            <a:r>
              <a:rPr lang="en-US" sz="2200">
                <a:latin typeface="Calibri" panose="020F0502020204030204" pitchFamily="34" charset="0"/>
                <a:cs typeface="Calibri" panose="020F0502020204030204" pitchFamily="34" charset="0"/>
              </a:rPr>
              <a:t>GIA TĂNG GIÁ TRỊ CỘNG THÊM </a:t>
            </a:r>
            <a:r>
              <a:rPr lang="en-US" sz="2200" err="1">
                <a:latin typeface="Calibri" panose="020F0502020204030204" pitchFamily="34" charset="0"/>
                <a:cs typeface="Calibri" panose="020F0502020204030204" pitchFamily="34" charset="0"/>
              </a:rPr>
              <a:t>với</a:t>
            </a:r>
            <a:r>
              <a:rPr lang="en-US" sz="2200">
                <a:latin typeface="Calibri" panose="020F0502020204030204" pitchFamily="34" charset="0"/>
                <a:cs typeface="Calibri" panose="020F0502020204030204" pitchFamily="34" charset="0"/>
              </a:rPr>
              <a:t> CÔNG NGHỆ ACTIVATE</a:t>
            </a:r>
            <a:r>
              <a:rPr lang="en-US" sz="2200" baseline="30000">
                <a:latin typeface="Calibri" panose="020F0502020204030204" pitchFamily="34" charset="0"/>
                <a:cs typeface="Calibri" panose="020F0502020204030204" pitchFamily="34" charset="0"/>
              </a:rPr>
              <a:t>TM</a:t>
            </a:r>
            <a:endParaRPr lang="en-US" sz="2200">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7E837CCA-878E-466A-BFE6-182C5D981ADC}"/>
              </a:ext>
            </a:extLst>
          </p:cNvPr>
          <p:cNvGrpSpPr/>
          <p:nvPr/>
        </p:nvGrpSpPr>
        <p:grpSpPr>
          <a:xfrm>
            <a:off x="1816247" y="1479539"/>
            <a:ext cx="8559543" cy="4405019"/>
            <a:chOff x="93064" y="1257851"/>
            <a:chExt cx="9004415" cy="4633964"/>
          </a:xfrm>
        </p:grpSpPr>
        <p:sp>
          <p:nvSpPr>
            <p:cNvPr id="40" name="Arrow: Pentagon 39">
              <a:extLst>
                <a:ext uri="{FF2B5EF4-FFF2-40B4-BE49-F238E27FC236}">
                  <a16:creationId xmlns:a16="http://schemas.microsoft.com/office/drawing/2014/main" id="{8F7382EE-C177-4EC3-8CE6-65080A9282F8}"/>
                </a:ext>
              </a:extLst>
            </p:cNvPr>
            <p:cNvSpPr/>
            <p:nvPr/>
          </p:nvSpPr>
          <p:spPr>
            <a:xfrm>
              <a:off x="7666601" y="5385948"/>
              <a:ext cx="1417422" cy="502176"/>
            </a:xfrm>
            <a:prstGeom prst="homePlate">
              <a:avLst/>
            </a:prstGeom>
            <a:gradFill rotWithShape="1">
              <a:gsLst>
                <a:gs pos="48000">
                  <a:srgbClr val="558ED5"/>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2000" b="1" kern="0">
                  <a:solidFill>
                    <a:srgbClr val="C00000"/>
                  </a:solidFill>
                  <a:latin typeface="Calibri Light" panose="020F0302020204030204"/>
                </a:rPr>
                <a:t>      2019</a:t>
              </a:r>
            </a:p>
          </p:txBody>
        </p:sp>
        <p:sp>
          <p:nvSpPr>
            <p:cNvPr id="41" name="Arrow: Pentagon 40">
              <a:extLst>
                <a:ext uri="{FF2B5EF4-FFF2-40B4-BE49-F238E27FC236}">
                  <a16:creationId xmlns:a16="http://schemas.microsoft.com/office/drawing/2014/main" id="{33E7F7C6-E128-43C3-9EF5-C77D95249132}"/>
                </a:ext>
              </a:extLst>
            </p:cNvPr>
            <p:cNvSpPr/>
            <p:nvPr/>
          </p:nvSpPr>
          <p:spPr>
            <a:xfrm>
              <a:off x="6516680" y="5385955"/>
              <a:ext cx="1523179" cy="505178"/>
            </a:xfrm>
            <a:prstGeom prst="homePlate">
              <a:avLst/>
            </a:prstGeom>
            <a:gradFill rotWithShape="1">
              <a:gsLst>
                <a:gs pos="48000">
                  <a:srgbClr val="558ED5"/>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1351" b="1" kern="0">
                  <a:solidFill>
                    <a:prstClr val="white"/>
                  </a:solidFill>
                  <a:latin typeface="Calibri Light" panose="020F0302020204030204"/>
                </a:rPr>
                <a:t>           2016</a:t>
              </a:r>
            </a:p>
          </p:txBody>
        </p:sp>
        <p:sp>
          <p:nvSpPr>
            <p:cNvPr id="42" name="Arrow: Pentagon 41">
              <a:extLst>
                <a:ext uri="{FF2B5EF4-FFF2-40B4-BE49-F238E27FC236}">
                  <a16:creationId xmlns:a16="http://schemas.microsoft.com/office/drawing/2014/main" id="{457E2D4C-79F0-4295-A2BE-F731F42E689B}"/>
                </a:ext>
              </a:extLst>
            </p:cNvPr>
            <p:cNvSpPr/>
            <p:nvPr/>
          </p:nvSpPr>
          <p:spPr>
            <a:xfrm>
              <a:off x="5348845" y="5384357"/>
              <a:ext cx="1523179" cy="506776"/>
            </a:xfrm>
            <a:prstGeom prst="homePlate">
              <a:avLst/>
            </a:prstGeom>
            <a:gradFill rotWithShape="1">
              <a:gsLst>
                <a:gs pos="48000">
                  <a:srgbClr val="558ED5"/>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1351" b="1" kern="0">
                  <a:solidFill>
                    <a:prstClr val="white"/>
                  </a:solidFill>
                  <a:latin typeface="Calibri Light" panose="020F0302020204030204"/>
                </a:rPr>
                <a:t>           2012</a:t>
              </a:r>
            </a:p>
          </p:txBody>
        </p:sp>
        <p:sp>
          <p:nvSpPr>
            <p:cNvPr id="43" name="Arrow: Pentagon 42">
              <a:extLst>
                <a:ext uri="{FF2B5EF4-FFF2-40B4-BE49-F238E27FC236}">
                  <a16:creationId xmlns:a16="http://schemas.microsoft.com/office/drawing/2014/main" id="{45561044-DDD9-4DFA-9060-D807DF20073C}"/>
                </a:ext>
              </a:extLst>
            </p:cNvPr>
            <p:cNvSpPr/>
            <p:nvPr/>
          </p:nvSpPr>
          <p:spPr>
            <a:xfrm>
              <a:off x="4258347" y="5384503"/>
              <a:ext cx="1523725" cy="507312"/>
            </a:xfrm>
            <a:prstGeom prst="homePlate">
              <a:avLst/>
            </a:prstGeom>
            <a:gradFill rotWithShape="1">
              <a:gsLst>
                <a:gs pos="53000">
                  <a:srgbClr val="558ED5"/>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1351" b="1" kern="0">
                  <a:solidFill>
                    <a:prstClr val="white"/>
                  </a:solidFill>
                  <a:latin typeface="Calibri Light" panose="020F0302020204030204"/>
                </a:rPr>
                <a:t>       2005 / 2007</a:t>
              </a:r>
            </a:p>
          </p:txBody>
        </p:sp>
        <p:sp>
          <p:nvSpPr>
            <p:cNvPr id="44" name="Arrow: Pentagon 43">
              <a:extLst>
                <a:ext uri="{FF2B5EF4-FFF2-40B4-BE49-F238E27FC236}">
                  <a16:creationId xmlns:a16="http://schemas.microsoft.com/office/drawing/2014/main" id="{FF075AD4-E35E-4D91-B184-911E986772D7}"/>
                </a:ext>
              </a:extLst>
            </p:cNvPr>
            <p:cNvSpPr/>
            <p:nvPr/>
          </p:nvSpPr>
          <p:spPr>
            <a:xfrm>
              <a:off x="3213453" y="5375781"/>
              <a:ext cx="1309532" cy="515352"/>
            </a:xfrm>
            <a:prstGeom prst="homePlate">
              <a:avLst/>
            </a:prstGeom>
            <a:gradFill rotWithShape="1">
              <a:gsLst>
                <a:gs pos="46000">
                  <a:srgbClr val="1F497D">
                    <a:lumMod val="60000"/>
                    <a:lumOff val="40000"/>
                  </a:srgbClr>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1351" b="1" kern="0">
                  <a:solidFill>
                    <a:prstClr val="white"/>
                  </a:solidFill>
                  <a:latin typeface="Calibri Light" panose="020F0302020204030204"/>
                </a:rPr>
                <a:t>    2000</a:t>
              </a:r>
            </a:p>
          </p:txBody>
        </p:sp>
        <p:sp>
          <p:nvSpPr>
            <p:cNvPr id="45" name="Arrow: Pentagon 44">
              <a:extLst>
                <a:ext uri="{FF2B5EF4-FFF2-40B4-BE49-F238E27FC236}">
                  <a16:creationId xmlns:a16="http://schemas.microsoft.com/office/drawing/2014/main" id="{4B73CB4D-CDB2-4FF2-94FB-159A08D83A6E}"/>
                </a:ext>
              </a:extLst>
            </p:cNvPr>
            <p:cNvSpPr/>
            <p:nvPr/>
          </p:nvSpPr>
          <p:spPr>
            <a:xfrm>
              <a:off x="2153256" y="5401746"/>
              <a:ext cx="1309532" cy="489387"/>
            </a:xfrm>
            <a:prstGeom prst="homePlate">
              <a:avLst/>
            </a:prstGeom>
            <a:gradFill rotWithShape="1">
              <a:gsLst>
                <a:gs pos="46000">
                  <a:srgbClr val="1F497D">
                    <a:lumMod val="60000"/>
                    <a:lumOff val="40000"/>
                  </a:srgbClr>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sz="1351" b="1" kern="0">
                  <a:solidFill>
                    <a:prstClr val="white"/>
                  </a:solidFill>
                  <a:latin typeface="Calibri Light" panose="020F0302020204030204"/>
                </a:rPr>
                <a:t>1985</a:t>
              </a:r>
            </a:p>
          </p:txBody>
        </p:sp>
        <p:sp>
          <p:nvSpPr>
            <p:cNvPr id="46" name="Arrow: Pentagon 45">
              <a:extLst>
                <a:ext uri="{FF2B5EF4-FFF2-40B4-BE49-F238E27FC236}">
                  <a16:creationId xmlns:a16="http://schemas.microsoft.com/office/drawing/2014/main" id="{3966CEF4-7923-4CBB-97EF-5D8179F693CD}"/>
                </a:ext>
              </a:extLst>
            </p:cNvPr>
            <p:cNvSpPr/>
            <p:nvPr/>
          </p:nvSpPr>
          <p:spPr>
            <a:xfrm>
              <a:off x="1128708" y="5401964"/>
              <a:ext cx="1258885" cy="486054"/>
            </a:xfrm>
            <a:prstGeom prst="homePlate">
              <a:avLst/>
            </a:prstGeom>
            <a:gradFill rotWithShape="1">
              <a:gsLst>
                <a:gs pos="52000">
                  <a:srgbClr val="1F497D">
                    <a:lumMod val="60000"/>
                    <a:lumOff val="40000"/>
                  </a:srgbClr>
                </a:gs>
                <a:gs pos="100000">
                  <a:srgbClr val="4BACC6">
                    <a:lumMod val="60000"/>
                    <a:lumOff val="40000"/>
                  </a:srgbClr>
                </a:gs>
              </a:gsLst>
              <a:lin ang="0" scaled="1"/>
            </a:gradFill>
            <a:ln w="9525">
              <a:solidFill>
                <a:sysClr val="windowText" lastClr="000000"/>
              </a:solidFill>
            </a:ln>
            <a:effectLst/>
            <a:scene3d>
              <a:camera prst="orthographicFront">
                <a:rot lat="0" lon="0" rev="0"/>
              </a:camera>
              <a:lightRig rig="balanced" dir="t">
                <a:rot lat="0" lon="0" rev="0"/>
              </a:lightRig>
            </a:scene3d>
            <a:sp3d extrusionH="76200">
              <a:bevelT w="0" h="50800" prst="softRound"/>
              <a:bevelB w="152400" h="50800"/>
              <a:contourClr>
                <a:srgbClr val="4BACC6"/>
              </a:contourClr>
            </a:sp3d>
          </p:spPr>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pPr algn="ctr" defTabSz="342891">
                <a:defRPr/>
              </a:pPr>
              <a:r>
                <a:rPr lang="en-GB" altLang="en-US" b="1" kern="0">
                  <a:solidFill>
                    <a:srgbClr val="C00000"/>
                  </a:solidFill>
                  <a:latin typeface="Calibri Light" panose="020F0302020204030204"/>
                </a:rPr>
                <a:t>1970s</a:t>
              </a:r>
            </a:p>
          </p:txBody>
        </p:sp>
        <p:sp>
          <p:nvSpPr>
            <p:cNvPr id="48" name="Arrow: Pentagon 47">
              <a:extLst>
                <a:ext uri="{FF2B5EF4-FFF2-40B4-BE49-F238E27FC236}">
                  <a16:creationId xmlns:a16="http://schemas.microsoft.com/office/drawing/2014/main" id="{92A0E4CC-3957-4E92-A57B-E144273F5837}"/>
                </a:ext>
              </a:extLst>
            </p:cNvPr>
            <p:cNvSpPr/>
            <p:nvPr/>
          </p:nvSpPr>
          <p:spPr>
            <a:xfrm>
              <a:off x="93064" y="5384357"/>
              <a:ext cx="1242599" cy="492468"/>
            </a:xfrm>
            <a:prstGeom prst="homePlate">
              <a:avLst/>
            </a:prstGeom>
            <a:solidFill>
              <a:sysClr val="window" lastClr="FFFFFF"/>
            </a:solidFill>
            <a:ln>
              <a:solidFill>
                <a:sysClr val="windowText" lastClr="000000"/>
              </a:solidFill>
              <a:prstDash val="dash"/>
            </a:ln>
          </p:spPr>
          <p:txBody>
            <a:bodyPr wrap="square" lIns="0" rIns="0" rtlCol="0" anchor="ctr">
              <a:noAutofit/>
            </a:bodyPr>
            <a:lstStyle/>
            <a:p>
              <a:pPr algn="ctr" defTabSz="342891">
                <a:spcBef>
                  <a:spcPct val="50000"/>
                </a:spcBef>
                <a:defRPr/>
              </a:pPr>
              <a:r>
                <a:rPr lang="en-US" altLang="en-US" sz="1351" b="1" kern="0">
                  <a:solidFill>
                    <a:prstClr val="black">
                      <a:lumMod val="95000"/>
                      <a:lumOff val="5000"/>
                    </a:prstClr>
                  </a:solidFill>
                  <a:latin typeface="Calibri Light" panose="020F0302020204030204"/>
                </a:rPr>
                <a:t>1930s</a:t>
              </a:r>
            </a:p>
          </p:txBody>
        </p:sp>
        <p:sp>
          <p:nvSpPr>
            <p:cNvPr id="53" name="Title 1">
              <a:extLst>
                <a:ext uri="{FF2B5EF4-FFF2-40B4-BE49-F238E27FC236}">
                  <a16:creationId xmlns:a16="http://schemas.microsoft.com/office/drawing/2014/main" id="{3FFAF9D4-2FE1-48EF-B48E-E0332439F55A}"/>
                </a:ext>
              </a:extLst>
            </p:cNvPr>
            <p:cNvSpPr txBox="1">
              <a:spLocks/>
            </p:cNvSpPr>
            <p:nvPr/>
          </p:nvSpPr>
          <p:spPr>
            <a:xfrm>
              <a:off x="211072" y="1257851"/>
              <a:ext cx="7171317" cy="240536"/>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1651">
                  <a:solidFill>
                    <a:prstClr val="white"/>
                  </a:solidFill>
                  <a:latin typeface="Calibri" panose="020F0502020204030204" pitchFamily="34" charset="0"/>
                  <a:cs typeface="Calibri" panose="020F0502020204030204" pitchFamily="34" charset="0"/>
                </a:rPr>
                <a:t>HÀNH TRÌNH ĐỔI MỚI, SÁNG TẠO</a:t>
              </a:r>
            </a:p>
          </p:txBody>
        </p:sp>
        <p:pic>
          <p:nvPicPr>
            <p:cNvPr id="59" name="Picture 58" descr="31226.jpg">
              <a:extLst>
                <a:ext uri="{FF2B5EF4-FFF2-40B4-BE49-F238E27FC236}">
                  <a16:creationId xmlns:a16="http://schemas.microsoft.com/office/drawing/2014/main" id="{D0197A1E-64FD-4C56-BE70-615DB74788A4}"/>
                </a:ext>
              </a:extLst>
            </p:cNvPr>
            <p:cNvPicPr>
              <a:picLocks noChangeAspect="1"/>
            </p:cNvPicPr>
            <p:nvPr/>
          </p:nvPicPr>
          <p:blipFill>
            <a:blip r:embed="rId2">
              <a:lum bright="45000" contrast="-63000"/>
            </a:blip>
            <a:srcRect t="19691" b="55390"/>
            <a:stretch>
              <a:fillRect/>
            </a:stretch>
          </p:blipFill>
          <p:spPr>
            <a:xfrm>
              <a:off x="93064" y="1263793"/>
              <a:ext cx="8957871" cy="4101321"/>
            </a:xfrm>
            <a:prstGeom prst="rect">
              <a:avLst/>
            </a:prstGeom>
            <a:ln>
              <a:noFill/>
            </a:ln>
            <a:effectLst>
              <a:outerShdw blurRad="190500" algn="tl" rotWithShape="0">
                <a:srgbClr val="000000">
                  <a:alpha val="70000"/>
                </a:srgbClr>
              </a:outerShdw>
            </a:effectLst>
          </p:spPr>
        </p:pic>
        <p:sp>
          <p:nvSpPr>
            <p:cNvPr id="67" name="Rounded Rectangle 7">
              <a:extLst>
                <a:ext uri="{FF2B5EF4-FFF2-40B4-BE49-F238E27FC236}">
                  <a16:creationId xmlns:a16="http://schemas.microsoft.com/office/drawing/2014/main" id="{E0191A10-F18F-43F1-A749-0E2E7431A22F}"/>
                </a:ext>
              </a:extLst>
            </p:cNvPr>
            <p:cNvSpPr/>
            <p:nvPr/>
          </p:nvSpPr>
          <p:spPr>
            <a:xfrm>
              <a:off x="4346289" y="3379292"/>
              <a:ext cx="1170270" cy="1882251"/>
            </a:xfrm>
            <a:prstGeom prst="roundRect">
              <a:avLst/>
            </a:prstGeom>
            <a:solidFill>
              <a:srgbClr val="008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1">
                <a:defRPr/>
              </a:pPr>
              <a:r>
                <a:rPr lang="en-US" altLang="en-US" sz="1100" b="1" kern="0" err="1">
                  <a:solidFill>
                    <a:prstClr val="white"/>
                  </a:solidFill>
                  <a:latin typeface="Calibri Light" panose="020F0302020204030204"/>
                </a:rPr>
                <a:t>Nhà</a:t>
              </a:r>
              <a:r>
                <a:rPr lang="en-US" altLang="en-US" sz="1100" b="1" kern="0">
                  <a:solidFill>
                    <a:prstClr val="white"/>
                  </a:solidFill>
                  <a:latin typeface="Calibri Light" panose="020F0302020204030204"/>
                </a:rPr>
                <a:t> </a:t>
              </a:r>
              <a:r>
                <a:rPr lang="en-US" altLang="en-US" sz="1100" b="1" kern="0" err="1">
                  <a:solidFill>
                    <a:prstClr val="white"/>
                  </a:solidFill>
                  <a:latin typeface="Calibri Light" panose="020F0302020204030204"/>
                </a:rPr>
                <a:t>máy</a:t>
              </a:r>
              <a:endParaRPr lang="en-US" altLang="en-US" sz="1100" b="1" kern="0">
                <a:solidFill>
                  <a:prstClr val="white"/>
                </a:solidFill>
                <a:latin typeface="Calibri Light" panose="020F0302020204030204"/>
              </a:endParaRPr>
            </a:p>
            <a:p>
              <a:pPr algn="ctr" defTabSz="342891">
                <a:defRPr/>
              </a:pPr>
              <a:r>
                <a:rPr lang="en-US" altLang="en-US" sz="975" kern="0" err="1">
                  <a:solidFill>
                    <a:prstClr val="white"/>
                  </a:solidFill>
                  <a:latin typeface="Calibri Light" panose="020F0302020204030204"/>
                </a:rPr>
                <a:t>mạ</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hợp</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kim</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Nhôm</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Kẽm</a:t>
              </a:r>
              <a:endParaRPr lang="en-US" altLang="en-US" sz="975" kern="0">
                <a:solidFill>
                  <a:prstClr val="white"/>
                </a:solidFill>
                <a:latin typeface="Calibri Light" panose="020F0302020204030204"/>
              </a:endParaRPr>
            </a:p>
            <a:p>
              <a:pPr algn="ctr" defTabSz="342891">
                <a:defRPr/>
              </a:pPr>
              <a:r>
                <a:rPr lang="en-US" altLang="en-US" sz="1051" b="1" kern="0" err="1">
                  <a:solidFill>
                    <a:prstClr val="white"/>
                  </a:solidFill>
                  <a:latin typeface="Calibri Light" panose="020F0302020204030204"/>
                </a:rPr>
                <a:t>đầu</a:t>
              </a:r>
              <a:r>
                <a:rPr lang="en-US" altLang="en-US" sz="1051" b="1" kern="0">
                  <a:solidFill>
                    <a:prstClr val="white"/>
                  </a:solidFill>
                  <a:latin typeface="Calibri Light" panose="020F0302020204030204"/>
                </a:rPr>
                <a:t> </a:t>
              </a:r>
              <a:r>
                <a:rPr lang="en-US" altLang="en-US" sz="1051" b="1" kern="0" err="1">
                  <a:solidFill>
                    <a:prstClr val="white"/>
                  </a:solidFill>
                  <a:latin typeface="Calibri Light" panose="020F0302020204030204"/>
                </a:rPr>
                <a:t>tiên</a:t>
              </a:r>
              <a:r>
                <a:rPr lang="en-US" altLang="en-US" sz="1051" b="1" kern="0">
                  <a:solidFill>
                    <a:prstClr val="white"/>
                  </a:solidFill>
                  <a:latin typeface="Calibri Light" panose="020F0302020204030204"/>
                </a:rPr>
                <a:t> </a:t>
              </a:r>
              <a:r>
                <a:rPr lang="en-US" altLang="en-US" sz="1051" b="1" kern="0" err="1">
                  <a:solidFill>
                    <a:prstClr val="white"/>
                  </a:solidFill>
                  <a:latin typeface="Calibri Light" panose="020F0302020204030204"/>
                </a:rPr>
                <a:t>tại</a:t>
              </a:r>
              <a:r>
                <a:rPr lang="en-US" altLang="en-US" sz="1051" b="1" kern="0">
                  <a:solidFill>
                    <a:prstClr val="white"/>
                  </a:solidFill>
                  <a:latin typeface="Calibri Light" panose="020F0302020204030204"/>
                </a:rPr>
                <a:t> VN</a:t>
              </a:r>
            </a:p>
            <a:p>
              <a:pPr algn="ctr" defTabSz="342891">
                <a:defRPr/>
              </a:pPr>
              <a:endParaRPr lang="en-US" altLang="en-US" sz="975" kern="0">
                <a:solidFill>
                  <a:prstClr val="white"/>
                </a:solidFill>
                <a:latin typeface="Calibri Light" panose="020F0302020204030204"/>
              </a:endParaRPr>
            </a:p>
            <a:p>
              <a:pPr algn="ctr" defTabSz="342891">
                <a:defRPr/>
              </a:pPr>
              <a:r>
                <a:rPr lang="en-US" altLang="en-US" sz="975" kern="0" err="1">
                  <a:solidFill>
                    <a:prstClr val="white"/>
                  </a:solidFill>
                  <a:latin typeface="Calibri Light" panose="020F0302020204030204"/>
                </a:rPr>
                <a:t>Công</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nghệ</a:t>
              </a:r>
              <a:r>
                <a:rPr lang="en-US" altLang="en-US" sz="975" kern="0">
                  <a:solidFill>
                    <a:prstClr val="white"/>
                  </a:solidFill>
                  <a:latin typeface="Calibri Light" panose="020F0302020204030204"/>
                </a:rPr>
                <a:t> </a:t>
              </a:r>
              <a:r>
                <a:rPr lang="en-US" altLang="en-US" sz="1000" b="1" kern="0" err="1">
                  <a:solidFill>
                    <a:prstClr val="white"/>
                  </a:solidFill>
                  <a:latin typeface="Calibri Light" panose="020F0302020204030204"/>
                </a:rPr>
                <a:t>chống</a:t>
              </a:r>
              <a:r>
                <a:rPr lang="en-US" altLang="en-US" sz="1000" b="1" kern="0">
                  <a:solidFill>
                    <a:prstClr val="white"/>
                  </a:solidFill>
                  <a:latin typeface="Calibri Light" panose="020F0302020204030204"/>
                </a:rPr>
                <a:t> </a:t>
              </a:r>
              <a:r>
                <a:rPr lang="en-US" altLang="en-US" sz="1000" b="1" kern="0" err="1">
                  <a:solidFill>
                    <a:prstClr val="white"/>
                  </a:solidFill>
                  <a:latin typeface="Calibri Light" panose="020F0302020204030204"/>
                </a:rPr>
                <a:t>sậm</a:t>
              </a:r>
              <a:r>
                <a:rPr lang="en-US" altLang="en-US" sz="1000" b="1" kern="0">
                  <a:solidFill>
                    <a:prstClr val="white"/>
                  </a:solidFill>
                  <a:latin typeface="Calibri Light" panose="020F0302020204030204"/>
                </a:rPr>
                <a:t> </a:t>
              </a:r>
              <a:r>
                <a:rPr lang="en-US" altLang="en-US" sz="1000" b="1" kern="0" err="1">
                  <a:solidFill>
                    <a:prstClr val="white"/>
                  </a:solidFill>
                  <a:latin typeface="Calibri Light" panose="020F0302020204030204"/>
                </a:rPr>
                <a:t>màu</a:t>
              </a:r>
              <a:r>
                <a:rPr lang="en-US" altLang="en-US" sz="1000" b="1" kern="0">
                  <a:solidFill>
                    <a:prstClr val="white"/>
                  </a:solidFill>
                  <a:latin typeface="Calibri Light" panose="020F0302020204030204"/>
                </a:rPr>
                <a:t> </a:t>
              </a:r>
              <a:r>
                <a:rPr lang="en-US" altLang="en-US" sz="975" kern="0" err="1">
                  <a:solidFill>
                    <a:prstClr val="white"/>
                  </a:solidFill>
                  <a:latin typeface="Calibri Light" panose="020F0302020204030204"/>
                </a:rPr>
                <a:t>lớp</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mạ</a:t>
              </a:r>
              <a:endParaRPr lang="en-US" altLang="en-US" sz="975" kern="0">
                <a:solidFill>
                  <a:prstClr val="white"/>
                </a:solidFill>
                <a:latin typeface="Calibri Light" panose="020F0302020204030204"/>
              </a:endParaRPr>
            </a:p>
          </p:txBody>
        </p:sp>
        <p:sp>
          <p:nvSpPr>
            <p:cNvPr id="68" name="Rounded Rectangle 7">
              <a:extLst>
                <a:ext uri="{FF2B5EF4-FFF2-40B4-BE49-F238E27FC236}">
                  <a16:creationId xmlns:a16="http://schemas.microsoft.com/office/drawing/2014/main" id="{80590451-589D-4656-8DF4-D3C903D807F4}"/>
                </a:ext>
              </a:extLst>
            </p:cNvPr>
            <p:cNvSpPr/>
            <p:nvPr/>
          </p:nvSpPr>
          <p:spPr>
            <a:xfrm>
              <a:off x="3364920" y="3617483"/>
              <a:ext cx="892127" cy="1644061"/>
            </a:xfrm>
            <a:prstGeom prst="roundRect">
              <a:avLst/>
            </a:prstGeom>
            <a:solidFill>
              <a:srgbClr val="008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1">
                <a:defRPr/>
              </a:pPr>
              <a:r>
                <a:rPr lang="en-US" altLang="en-US" sz="1400" b="1" kern="0">
                  <a:solidFill>
                    <a:prstClr val="white"/>
                  </a:solidFill>
                  <a:latin typeface="Calibri Light" panose="020F0302020204030204"/>
                </a:rPr>
                <a:t>CLEAN</a:t>
              </a:r>
            </a:p>
            <a:p>
              <a:pPr algn="ctr" defTabSz="342891">
                <a:defRPr/>
              </a:pPr>
              <a:r>
                <a:rPr lang="en-US" altLang="en-US" sz="1051" kern="0" err="1">
                  <a:solidFill>
                    <a:prstClr val="white"/>
                  </a:solidFill>
                  <a:latin typeface="Calibri" panose="020F0502020204030204"/>
                </a:rPr>
                <a:t>Công</a:t>
              </a:r>
              <a:r>
                <a:rPr lang="en-US" altLang="en-US" sz="1051" kern="0">
                  <a:solidFill>
                    <a:prstClr val="white"/>
                  </a:solidFill>
                  <a:latin typeface="Calibri" panose="020F0502020204030204"/>
                </a:rPr>
                <a:t> </a:t>
              </a:r>
              <a:r>
                <a:rPr lang="en-US" altLang="en-US" sz="1051" kern="0" err="1">
                  <a:solidFill>
                    <a:prstClr val="white"/>
                  </a:solidFill>
                  <a:latin typeface="Calibri" panose="020F0502020204030204"/>
                </a:rPr>
                <a:t>nghệ</a:t>
              </a:r>
              <a:r>
                <a:rPr lang="en-US" altLang="en-US" sz="1051" b="1" kern="0">
                  <a:solidFill>
                    <a:prstClr val="white"/>
                  </a:solidFill>
                  <a:latin typeface="Calibri Light" panose="020F0302020204030204"/>
                </a:rPr>
                <a:t> </a:t>
              </a:r>
              <a:r>
                <a:rPr lang="en-US" altLang="en-US" sz="1400" b="1" kern="0" err="1">
                  <a:solidFill>
                    <a:prstClr val="white"/>
                  </a:solidFill>
                  <a:latin typeface="Calibri Light" panose="020F0302020204030204"/>
                </a:rPr>
                <a:t>chống</a:t>
              </a:r>
              <a:endParaRPr lang="en-US" altLang="en-US" sz="1400" b="1" kern="0">
                <a:solidFill>
                  <a:prstClr val="white"/>
                </a:solidFill>
                <a:latin typeface="Calibri Light" panose="020F0302020204030204"/>
              </a:endParaRPr>
            </a:p>
            <a:p>
              <a:pPr algn="ctr" defTabSz="342891">
                <a:defRPr/>
              </a:pPr>
              <a:r>
                <a:rPr lang="en-US" altLang="en-US" sz="1400" b="1" kern="0" err="1">
                  <a:solidFill>
                    <a:prstClr val="white"/>
                  </a:solidFill>
                  <a:latin typeface="Calibri Light" panose="020F0302020204030204"/>
                </a:rPr>
                <a:t>bám</a:t>
              </a:r>
              <a:r>
                <a:rPr lang="en-US" altLang="en-US" sz="1400" b="1" kern="0">
                  <a:solidFill>
                    <a:prstClr val="white"/>
                  </a:solidFill>
                  <a:latin typeface="Calibri Light" panose="020F0302020204030204"/>
                </a:rPr>
                <a:t> </a:t>
              </a:r>
              <a:r>
                <a:rPr lang="en-US" altLang="en-US" sz="1400" b="1" kern="0" err="1">
                  <a:solidFill>
                    <a:prstClr val="white"/>
                  </a:solidFill>
                  <a:latin typeface="Calibri Light" panose="020F0302020204030204"/>
                </a:rPr>
                <a:t>bụi</a:t>
              </a:r>
              <a:r>
                <a:rPr lang="en-US" altLang="en-US" sz="1400" b="1" kern="0">
                  <a:solidFill>
                    <a:prstClr val="white"/>
                  </a:solidFill>
                  <a:latin typeface="Calibri Light" panose="020F0302020204030204"/>
                </a:rPr>
                <a:t> </a:t>
              </a:r>
              <a:r>
                <a:rPr lang="en-US" altLang="en-US" sz="975" kern="0" err="1">
                  <a:solidFill>
                    <a:prstClr val="white"/>
                  </a:solidFill>
                  <a:latin typeface="Calibri Light" panose="020F0302020204030204"/>
                </a:rPr>
                <a:t>nhiệt</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đới</a:t>
              </a:r>
              <a:endParaRPr lang="en-US" altLang="en-US" sz="975" kern="0">
                <a:solidFill>
                  <a:prstClr val="white"/>
                </a:solidFill>
                <a:latin typeface="Calibri Light" panose="020F0302020204030204"/>
              </a:endParaRPr>
            </a:p>
          </p:txBody>
        </p:sp>
        <p:sp>
          <p:nvSpPr>
            <p:cNvPr id="69" name="Rounded Rectangle 7">
              <a:extLst>
                <a:ext uri="{FF2B5EF4-FFF2-40B4-BE49-F238E27FC236}">
                  <a16:creationId xmlns:a16="http://schemas.microsoft.com/office/drawing/2014/main" id="{D46BC9EB-9AD1-4DEE-9288-EEBB54814BEB}"/>
                </a:ext>
              </a:extLst>
            </p:cNvPr>
            <p:cNvSpPr/>
            <p:nvPr/>
          </p:nvSpPr>
          <p:spPr>
            <a:xfrm>
              <a:off x="2260172" y="3787793"/>
              <a:ext cx="1011010" cy="1473752"/>
            </a:xfrm>
            <a:prstGeom prst="roundRect">
              <a:avLst/>
            </a:prstGeom>
            <a:solidFill>
              <a:srgbClr val="008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1">
                <a:defRPr/>
              </a:pPr>
              <a:r>
                <a:rPr lang="en-US" altLang="en-US" sz="975" kern="0" err="1">
                  <a:solidFill>
                    <a:prstClr val="white"/>
                  </a:solidFill>
                  <a:latin typeface="Calibri Light" panose="020F0302020204030204"/>
                </a:rPr>
                <a:t>Colorbond</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bột</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màu</a:t>
              </a:r>
              <a:r>
                <a:rPr lang="en-US" altLang="en-US" sz="975" kern="0">
                  <a:solidFill>
                    <a:prstClr val="white"/>
                  </a:solidFill>
                  <a:latin typeface="Calibri Light" panose="020F0302020204030204"/>
                </a:rPr>
                <a:t> </a:t>
              </a:r>
              <a:r>
                <a:rPr lang="en-US" altLang="en-US" sz="1051" b="1" kern="0">
                  <a:solidFill>
                    <a:prstClr val="white"/>
                  </a:solidFill>
                  <a:latin typeface="Calibri Light" panose="020F0302020204030204"/>
                </a:rPr>
                <a:t>Ceramic</a:t>
              </a:r>
            </a:p>
            <a:p>
              <a:pPr algn="ctr" defTabSz="342891">
                <a:defRPr/>
              </a:pPr>
              <a:r>
                <a:rPr lang="en-US" altLang="en-US" sz="1200" b="1" kern="0" err="1">
                  <a:solidFill>
                    <a:prstClr val="white"/>
                  </a:solidFill>
                  <a:latin typeface="Calibri Light" panose="020F0302020204030204"/>
                </a:rPr>
                <a:t>Chống</a:t>
              </a:r>
              <a:endParaRPr lang="en-US" altLang="en-US" sz="1200" b="1" kern="0">
                <a:solidFill>
                  <a:prstClr val="white"/>
                </a:solidFill>
                <a:latin typeface="Calibri Light" panose="020F0302020204030204"/>
              </a:endParaRPr>
            </a:p>
            <a:p>
              <a:pPr algn="ctr" defTabSz="342891">
                <a:defRPr/>
              </a:pPr>
              <a:r>
                <a:rPr lang="en-US" altLang="en-US" sz="1200" b="1" kern="0" err="1">
                  <a:solidFill>
                    <a:prstClr val="white"/>
                  </a:solidFill>
                  <a:latin typeface="Calibri Light" panose="020F0302020204030204"/>
                </a:rPr>
                <a:t>phai</a:t>
              </a:r>
              <a:r>
                <a:rPr lang="en-US" altLang="en-US" sz="1200" b="1" kern="0">
                  <a:solidFill>
                    <a:prstClr val="white"/>
                  </a:solidFill>
                  <a:latin typeface="Calibri Light" panose="020F0302020204030204"/>
                </a:rPr>
                <a:t> </a:t>
              </a:r>
              <a:r>
                <a:rPr lang="en-US" altLang="en-US" sz="1200" b="1" kern="0" err="1">
                  <a:solidFill>
                    <a:prstClr val="white"/>
                  </a:solidFill>
                  <a:latin typeface="Calibri Light" panose="020F0302020204030204"/>
                </a:rPr>
                <a:t>màu</a:t>
              </a:r>
              <a:r>
                <a:rPr lang="en-US" altLang="en-US" sz="1200" b="1" kern="0">
                  <a:solidFill>
                    <a:prstClr val="white"/>
                  </a:solidFill>
                  <a:latin typeface="Calibri Light" panose="020F0302020204030204"/>
                </a:rPr>
                <a:t> v</a:t>
              </a:r>
              <a:r>
                <a:rPr lang="vi-VN" altLang="en-US" sz="1200" b="1" kern="0">
                  <a:solidFill>
                    <a:prstClr val="white"/>
                  </a:solidFill>
                  <a:latin typeface="Times New Roman" panose="02020603050405020304" pitchFamily="18" charset="0"/>
                </a:rPr>
                <a:t>ư</a:t>
              </a:r>
              <a:r>
                <a:rPr lang="en-US" altLang="en-US" sz="1200" b="1" kern="0" err="1">
                  <a:solidFill>
                    <a:prstClr val="white"/>
                  </a:solidFill>
                  <a:latin typeface="Calibri Light" panose="020F0302020204030204"/>
                </a:rPr>
                <a:t>ợt</a:t>
              </a:r>
              <a:r>
                <a:rPr lang="en-US" altLang="en-US" sz="1200" b="1" kern="0">
                  <a:solidFill>
                    <a:prstClr val="white"/>
                  </a:solidFill>
                  <a:latin typeface="Calibri Light" panose="020F0302020204030204"/>
                </a:rPr>
                <a:t> </a:t>
              </a:r>
              <a:r>
                <a:rPr lang="en-US" altLang="en-US" sz="1200" b="1" kern="0" err="1">
                  <a:solidFill>
                    <a:prstClr val="white"/>
                  </a:solidFill>
                  <a:latin typeface="Calibri Light" panose="020F0302020204030204"/>
                </a:rPr>
                <a:t>trội</a:t>
              </a:r>
              <a:endParaRPr lang="en-US" altLang="en-US" sz="1200" b="1" kern="0">
                <a:solidFill>
                  <a:prstClr val="white"/>
                </a:solidFill>
                <a:latin typeface="Calibri Light" panose="020F0302020204030204"/>
              </a:endParaRPr>
            </a:p>
          </p:txBody>
        </p:sp>
        <p:sp>
          <p:nvSpPr>
            <p:cNvPr id="70" name="Rounded Rectangle 7">
              <a:extLst>
                <a:ext uri="{FF2B5EF4-FFF2-40B4-BE49-F238E27FC236}">
                  <a16:creationId xmlns:a16="http://schemas.microsoft.com/office/drawing/2014/main" id="{053EE5E9-C350-4282-9C07-6B18515929D8}"/>
                </a:ext>
              </a:extLst>
            </p:cNvPr>
            <p:cNvSpPr/>
            <p:nvPr/>
          </p:nvSpPr>
          <p:spPr>
            <a:xfrm>
              <a:off x="1182541" y="4189089"/>
              <a:ext cx="1001237" cy="1072456"/>
            </a:xfrm>
            <a:prstGeom prst="roundRect">
              <a:avLst/>
            </a:prstGeom>
            <a:solidFill>
              <a:srgbClr val="FFC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178">
                <a:defRPr/>
              </a:pPr>
              <a:r>
                <a:rPr lang="en-US" altLang="en-US" sz="1200" b="1" kern="0" err="1">
                  <a:solidFill>
                    <a:prstClr val="black"/>
                  </a:solidFill>
                  <a:latin typeface="Calibri" panose="020F0502020204030204"/>
                </a:rPr>
                <a:t>Phát</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minh</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tôn</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mạ</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Nhôm</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Kẽm</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đầu</a:t>
              </a:r>
              <a:r>
                <a:rPr lang="en-US" altLang="en-US" sz="1200" b="1" kern="0">
                  <a:solidFill>
                    <a:prstClr val="black"/>
                  </a:solidFill>
                  <a:latin typeface="Calibri" panose="020F0502020204030204"/>
                </a:rPr>
                <a:t> </a:t>
              </a:r>
              <a:r>
                <a:rPr lang="en-US" altLang="en-US" sz="1200" b="1" kern="0" err="1">
                  <a:solidFill>
                    <a:prstClr val="black"/>
                  </a:solidFill>
                  <a:latin typeface="Calibri" panose="020F0502020204030204"/>
                </a:rPr>
                <a:t>tiên</a:t>
              </a:r>
              <a:endParaRPr lang="en-US" altLang="en-US" sz="1200" b="1" kern="0">
                <a:solidFill>
                  <a:prstClr val="black"/>
                </a:solidFill>
                <a:latin typeface="Calibri" panose="020F0502020204030204"/>
              </a:endParaRPr>
            </a:p>
          </p:txBody>
        </p:sp>
        <p:sp>
          <p:nvSpPr>
            <p:cNvPr id="71" name="Rounded Rectangle 7">
              <a:extLst>
                <a:ext uri="{FF2B5EF4-FFF2-40B4-BE49-F238E27FC236}">
                  <a16:creationId xmlns:a16="http://schemas.microsoft.com/office/drawing/2014/main" id="{B514BAB2-06ED-459B-827B-E76F019540B3}"/>
                </a:ext>
              </a:extLst>
            </p:cNvPr>
            <p:cNvSpPr/>
            <p:nvPr/>
          </p:nvSpPr>
          <p:spPr>
            <a:xfrm>
              <a:off x="159596" y="4491432"/>
              <a:ext cx="943724" cy="755123"/>
            </a:xfrm>
            <a:prstGeom prst="roundRect">
              <a:avLst/>
            </a:prstGeom>
            <a:solidFill>
              <a:schemeClr val="accent4">
                <a:lumMod val="40000"/>
                <a:lumOff val="60000"/>
                <a:alpha val="64000"/>
              </a:scheme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457178">
                <a:defRPr/>
              </a:pPr>
              <a:r>
                <a:rPr lang="en-US" altLang="en-US" sz="1200" kern="0" err="1">
                  <a:solidFill>
                    <a:prstClr val="black"/>
                  </a:solidFill>
                  <a:latin typeface="Calibri" panose="020F0502020204030204"/>
                </a:rPr>
                <a:t>Phát</a:t>
              </a:r>
              <a:r>
                <a:rPr lang="en-US" altLang="en-US" sz="1200" kern="0">
                  <a:solidFill>
                    <a:prstClr val="black"/>
                  </a:solidFill>
                  <a:latin typeface="Calibri" panose="020F0502020204030204"/>
                </a:rPr>
                <a:t> </a:t>
              </a:r>
              <a:r>
                <a:rPr lang="en-US" altLang="en-US" sz="1200" kern="0" err="1">
                  <a:solidFill>
                    <a:prstClr val="black"/>
                  </a:solidFill>
                  <a:latin typeface="Calibri" panose="020F0502020204030204"/>
                </a:rPr>
                <a:t>minh</a:t>
              </a:r>
              <a:endParaRPr lang="en-US" altLang="en-US" sz="1200" kern="0">
                <a:solidFill>
                  <a:prstClr val="black"/>
                </a:solidFill>
                <a:latin typeface="Calibri" panose="020F0502020204030204"/>
              </a:endParaRPr>
            </a:p>
            <a:p>
              <a:pPr algn="ctr" defTabSz="457178">
                <a:defRPr/>
              </a:pPr>
              <a:r>
                <a:rPr lang="en-US" altLang="en-US" sz="1200" kern="0" err="1">
                  <a:solidFill>
                    <a:prstClr val="black"/>
                  </a:solidFill>
                  <a:latin typeface="Calibri" panose="020F0502020204030204"/>
                </a:rPr>
                <a:t>tôn</a:t>
              </a:r>
              <a:r>
                <a:rPr lang="en-US" altLang="en-US" sz="1200" kern="0">
                  <a:solidFill>
                    <a:prstClr val="black"/>
                  </a:solidFill>
                  <a:latin typeface="Calibri" panose="020F0502020204030204"/>
                </a:rPr>
                <a:t> </a:t>
              </a:r>
            </a:p>
            <a:p>
              <a:pPr algn="ctr" defTabSz="457178">
                <a:defRPr/>
              </a:pPr>
              <a:r>
                <a:rPr lang="en-US" altLang="en-US" sz="1200" kern="0" err="1">
                  <a:solidFill>
                    <a:prstClr val="black"/>
                  </a:solidFill>
                  <a:latin typeface="Calibri" panose="020F0502020204030204"/>
                </a:rPr>
                <a:t>mạ</a:t>
              </a:r>
              <a:r>
                <a:rPr lang="en-US" altLang="en-US" sz="1200" kern="0">
                  <a:solidFill>
                    <a:prstClr val="black"/>
                  </a:solidFill>
                  <a:latin typeface="Calibri" panose="020F0502020204030204"/>
                </a:rPr>
                <a:t> </a:t>
              </a:r>
              <a:r>
                <a:rPr lang="en-US" altLang="en-US" sz="1200" kern="0" err="1">
                  <a:solidFill>
                    <a:prstClr val="black"/>
                  </a:solidFill>
                  <a:latin typeface="Calibri" panose="020F0502020204030204"/>
                </a:rPr>
                <a:t>Kẽm</a:t>
              </a:r>
              <a:endParaRPr lang="en-US" altLang="en-US" sz="1200" kern="0">
                <a:solidFill>
                  <a:prstClr val="black"/>
                </a:solidFill>
                <a:latin typeface="Calibri" panose="020F0502020204030204"/>
              </a:endParaRPr>
            </a:p>
          </p:txBody>
        </p:sp>
        <p:sp>
          <p:nvSpPr>
            <p:cNvPr id="72" name="Rounded Rectangle 7">
              <a:extLst>
                <a:ext uri="{FF2B5EF4-FFF2-40B4-BE49-F238E27FC236}">
                  <a16:creationId xmlns:a16="http://schemas.microsoft.com/office/drawing/2014/main" id="{B277F337-0533-41C0-9693-B97ACC644A4E}"/>
                </a:ext>
              </a:extLst>
            </p:cNvPr>
            <p:cNvSpPr/>
            <p:nvPr/>
          </p:nvSpPr>
          <p:spPr>
            <a:xfrm>
              <a:off x="7782028" y="2373431"/>
              <a:ext cx="1199709" cy="2888113"/>
            </a:xfrm>
            <a:prstGeom prst="roundRect">
              <a:avLst/>
            </a:prstGeom>
            <a:solidFill>
              <a:schemeClr val="bg1"/>
            </a:solidFill>
            <a:ln w="38100" cap="flat" cmpd="sng" algn="ctr">
              <a:solidFill>
                <a:srgbClr val="00B050"/>
              </a:solidFill>
              <a:prstDash val="solid"/>
            </a:ln>
            <a:effectLst>
              <a:outerShdw blurRad="40000" dist="23000" dir="5400000" rotWithShape="0">
                <a:srgbClr val="000000">
                  <a:alpha val="35000"/>
                </a:srgbClr>
              </a:outerShdw>
            </a:effectLst>
          </p:spPr>
          <p:txBody>
            <a:bodyPr rtlCol="0" anchor="ctr"/>
            <a:lstStyle/>
            <a:p>
              <a:pPr algn="ctr" defTabSz="342891">
                <a:defRPr/>
              </a:pPr>
              <a:endParaRPr lang="en-US" sz="1600" b="1" kern="0">
                <a:solidFill>
                  <a:prstClr val="black"/>
                </a:solidFill>
                <a:latin typeface="Calibri" panose="020F0502020204030204"/>
                <a:cs typeface="Arial"/>
              </a:endParaRPr>
            </a:p>
            <a:p>
              <a:pPr algn="ctr" defTabSz="342891">
                <a:defRPr/>
              </a:pPr>
              <a:r>
                <a:rPr lang="en-US" sz="1600" b="1" kern="0" err="1">
                  <a:solidFill>
                    <a:prstClr val="black"/>
                  </a:solidFill>
                  <a:latin typeface="Calibri" panose="020F0502020204030204"/>
                  <a:cs typeface="Arial"/>
                </a:rPr>
                <a:t>Công</a:t>
              </a:r>
              <a:r>
                <a:rPr lang="en-US" sz="1600" b="1" kern="0">
                  <a:solidFill>
                    <a:prstClr val="black"/>
                  </a:solidFill>
                  <a:latin typeface="Calibri" panose="020F0502020204030204"/>
                  <a:cs typeface="Arial"/>
                </a:rPr>
                <a:t> </a:t>
              </a:r>
              <a:r>
                <a:rPr lang="en-US" sz="1600" b="1" kern="0" err="1">
                  <a:solidFill>
                    <a:prstClr val="black"/>
                  </a:solidFill>
                  <a:latin typeface="Calibri" panose="020F0502020204030204"/>
                  <a:cs typeface="Arial"/>
                </a:rPr>
                <a:t>nghệ</a:t>
              </a:r>
              <a:endParaRPr lang="en-US" sz="1600" b="1" kern="0">
                <a:solidFill>
                  <a:prstClr val="black"/>
                </a:solidFill>
                <a:latin typeface="Calibri" panose="020F0502020204030204"/>
                <a:cs typeface="Arial"/>
              </a:endParaRPr>
            </a:p>
            <a:p>
              <a:pPr algn="ctr" defTabSz="342891">
                <a:defRPr/>
              </a:pPr>
              <a:r>
                <a:rPr lang="en-US" sz="1600" b="1" kern="0" err="1">
                  <a:solidFill>
                    <a:prstClr val="black"/>
                  </a:solidFill>
                  <a:latin typeface="Calibri" panose="020F0502020204030204"/>
                  <a:cs typeface="Arial"/>
                </a:rPr>
                <a:t>đột</a:t>
              </a:r>
              <a:r>
                <a:rPr lang="en-US" sz="1600" b="1" kern="0">
                  <a:solidFill>
                    <a:prstClr val="black"/>
                  </a:solidFill>
                  <a:latin typeface="Calibri" panose="020F0502020204030204"/>
                  <a:cs typeface="Arial"/>
                </a:rPr>
                <a:t> </a:t>
              </a:r>
              <a:r>
                <a:rPr lang="en-US" sz="1600" b="1" kern="0" err="1">
                  <a:solidFill>
                    <a:prstClr val="black"/>
                  </a:solidFill>
                  <a:latin typeface="Calibri" panose="020F0502020204030204"/>
                  <a:cs typeface="Arial"/>
                </a:rPr>
                <a:t>phá</a:t>
              </a:r>
              <a:endParaRPr lang="en-US" sz="1600" b="1" kern="0">
                <a:solidFill>
                  <a:prstClr val="black"/>
                </a:solidFill>
                <a:latin typeface="Calibri" panose="020F0502020204030204"/>
                <a:cs typeface="Arial"/>
              </a:endParaRPr>
            </a:p>
            <a:p>
              <a:pPr algn="ctr" defTabSz="342891">
                <a:defRPr/>
              </a:pPr>
              <a:endParaRPr lang="en-US" sz="1200" b="1" kern="0">
                <a:solidFill>
                  <a:srgbClr val="FFFF00"/>
                </a:solidFill>
                <a:latin typeface="Calibri Light" panose="020F0302020204030204"/>
                <a:cs typeface="Arial"/>
              </a:endParaRPr>
            </a:p>
            <a:p>
              <a:pPr algn="ctr" defTabSz="342891">
                <a:defRPr/>
              </a:pPr>
              <a:endParaRPr lang="en-US" sz="1200" b="1" kern="0">
                <a:solidFill>
                  <a:srgbClr val="FFFF00"/>
                </a:solidFill>
                <a:latin typeface="Calibri Light" panose="020F0302020204030204"/>
                <a:cs typeface="Arial"/>
              </a:endParaRPr>
            </a:p>
            <a:p>
              <a:pPr algn="ctr" defTabSz="342891">
                <a:defRPr/>
              </a:pPr>
              <a:endParaRPr lang="en-US" sz="1200" b="1" kern="0">
                <a:solidFill>
                  <a:srgbClr val="FFFF00"/>
                </a:solidFill>
                <a:latin typeface="Calibri Light" panose="020F0302020204030204"/>
                <a:cs typeface="Arial"/>
              </a:endParaRPr>
            </a:p>
            <a:p>
              <a:pPr algn="ctr" defTabSz="342891">
                <a:defRPr/>
              </a:pPr>
              <a:endParaRPr lang="en-US" sz="788" b="1" kern="0">
                <a:solidFill>
                  <a:prstClr val="white"/>
                </a:solidFill>
                <a:latin typeface="Calibri Light" panose="020F0302020204030204"/>
                <a:cs typeface="Arial"/>
              </a:endParaRPr>
            </a:p>
            <a:p>
              <a:pPr algn="ctr" defTabSz="342891">
                <a:defRPr/>
              </a:pPr>
              <a:endParaRPr lang="en-US" sz="788" b="1" kern="0">
                <a:solidFill>
                  <a:prstClr val="white"/>
                </a:solidFill>
                <a:latin typeface="Calibri Light" panose="020F0302020204030204"/>
                <a:cs typeface="Arial"/>
              </a:endParaRPr>
            </a:p>
            <a:p>
              <a:pPr indent="-173826" algn="ctr" defTabSz="342891">
                <a:defRPr/>
              </a:pPr>
              <a:endParaRPr lang="en-US" sz="1200" b="1" kern="0">
                <a:solidFill>
                  <a:prstClr val="white"/>
                </a:solidFill>
                <a:latin typeface="Calibri Light" panose="020F0302020204030204"/>
                <a:cs typeface="Arial"/>
              </a:endParaRPr>
            </a:p>
            <a:p>
              <a:pPr indent="-173826" algn="ctr" defTabSz="342891">
                <a:defRPr/>
              </a:pPr>
              <a:endParaRPr lang="en-US" sz="1200" b="1" kern="0">
                <a:solidFill>
                  <a:prstClr val="white"/>
                </a:solidFill>
                <a:latin typeface="Calibri Light" panose="020F0302020204030204"/>
                <a:cs typeface="Arial"/>
              </a:endParaRPr>
            </a:p>
            <a:p>
              <a:pPr indent="-173826" algn="ctr" defTabSz="342891">
                <a:defRPr/>
              </a:pPr>
              <a:endParaRPr lang="en-US" sz="1200" b="1" kern="0">
                <a:solidFill>
                  <a:prstClr val="white"/>
                </a:solidFill>
                <a:latin typeface="Calibri Light" panose="020F0302020204030204"/>
                <a:cs typeface="Arial"/>
              </a:endParaRPr>
            </a:p>
            <a:p>
              <a:pPr indent="-173826" algn="ctr" defTabSz="342891">
                <a:defRPr/>
              </a:pPr>
              <a:r>
                <a:rPr lang="en-US" sz="1200" b="1" kern="0">
                  <a:solidFill>
                    <a:prstClr val="white"/>
                  </a:solidFill>
                  <a:latin typeface="Calibri Light" panose="020F0302020204030204"/>
                  <a:cs typeface="Arial"/>
                </a:rPr>
                <a:t> </a:t>
              </a:r>
              <a:endParaRPr lang="en-AU" sz="1200" b="1" kern="0">
                <a:solidFill>
                  <a:prstClr val="white"/>
                </a:solidFill>
                <a:latin typeface="Calibri Light" panose="020F0302020204030204"/>
                <a:cs typeface="Arial"/>
              </a:endParaRPr>
            </a:p>
          </p:txBody>
        </p:sp>
        <p:sp>
          <p:nvSpPr>
            <p:cNvPr id="73" name="Rounded Rectangle 7">
              <a:extLst>
                <a:ext uri="{FF2B5EF4-FFF2-40B4-BE49-F238E27FC236}">
                  <a16:creationId xmlns:a16="http://schemas.microsoft.com/office/drawing/2014/main" id="{5334E78A-E761-4916-BA30-00A06837279D}"/>
                </a:ext>
              </a:extLst>
            </p:cNvPr>
            <p:cNvSpPr/>
            <p:nvPr/>
          </p:nvSpPr>
          <p:spPr>
            <a:xfrm>
              <a:off x="5585759" y="3159524"/>
              <a:ext cx="1072076" cy="2102020"/>
            </a:xfrm>
            <a:prstGeom prst="roundRect">
              <a:avLst/>
            </a:prstGeom>
            <a:solidFill>
              <a:srgbClr val="008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1">
                <a:defRPr/>
              </a:pPr>
              <a:r>
                <a:rPr lang="en-US" altLang="en-US" sz="975" kern="0" err="1">
                  <a:solidFill>
                    <a:prstClr val="white"/>
                  </a:solidFill>
                  <a:latin typeface="Calibri Light" panose="020F0302020204030204"/>
                </a:rPr>
                <a:t>Colorbond</a:t>
              </a:r>
              <a:r>
                <a:rPr lang="en-US" altLang="en-US" sz="975" kern="0">
                  <a:solidFill>
                    <a:prstClr val="white"/>
                  </a:solidFill>
                  <a:latin typeface="Calibri Light" panose="020F0302020204030204"/>
                </a:rPr>
                <a:t>® </a:t>
              </a:r>
              <a:r>
                <a:rPr lang="en-US" altLang="en-US" sz="1200" b="1" kern="0" err="1">
                  <a:solidFill>
                    <a:prstClr val="white"/>
                  </a:solidFill>
                  <a:latin typeface="Calibri Light" panose="020F0302020204030204"/>
                </a:rPr>
                <a:t>Thermatech</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Công</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nghệ</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đáp</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ứng</a:t>
              </a:r>
              <a:endParaRPr lang="en-US" altLang="en-US" sz="975" kern="0">
                <a:solidFill>
                  <a:prstClr val="white"/>
                </a:solidFill>
                <a:latin typeface="Calibri Light" panose="020F0302020204030204"/>
              </a:endParaRPr>
            </a:p>
            <a:p>
              <a:pPr algn="ctr" defTabSz="342891">
                <a:defRPr/>
              </a:pPr>
              <a:r>
                <a:rPr lang="en-US" altLang="en-US" sz="975" kern="0" err="1">
                  <a:solidFill>
                    <a:prstClr val="white"/>
                  </a:solidFill>
                  <a:latin typeface="Calibri Light" panose="020F0302020204030204"/>
                </a:rPr>
                <a:t>yêu</a:t>
              </a:r>
              <a:r>
                <a:rPr lang="en-US" altLang="en-US" sz="975" kern="0">
                  <a:solidFill>
                    <a:prstClr val="white"/>
                  </a:solidFill>
                  <a:latin typeface="Calibri Light" panose="020F0302020204030204"/>
                </a:rPr>
                <a:t> </a:t>
              </a:r>
              <a:r>
                <a:rPr lang="en-US" altLang="en-US" sz="975" kern="0" err="1">
                  <a:solidFill>
                    <a:prstClr val="white"/>
                  </a:solidFill>
                  <a:latin typeface="Calibri Light" panose="020F0302020204030204"/>
                </a:rPr>
                <a:t>cầu</a:t>
              </a:r>
              <a:endParaRPr lang="en-US" altLang="en-US" sz="975" kern="0">
                <a:solidFill>
                  <a:prstClr val="white"/>
                </a:solidFill>
                <a:latin typeface="Calibri Light" panose="020F0302020204030204"/>
              </a:endParaRPr>
            </a:p>
            <a:p>
              <a:pPr algn="ctr" defTabSz="342891">
                <a:defRPr/>
              </a:pPr>
              <a:r>
                <a:rPr lang="en-US" altLang="en-US" sz="1100" b="1" kern="0">
                  <a:solidFill>
                    <a:prstClr val="white"/>
                  </a:solidFill>
                  <a:latin typeface="Calibri Light" panose="020F0302020204030204"/>
                </a:rPr>
                <a:t>CÔNG TRÌNH XANH</a:t>
              </a:r>
            </a:p>
          </p:txBody>
        </p:sp>
        <p:sp>
          <p:nvSpPr>
            <p:cNvPr id="74" name="Rounded Rectangle 7">
              <a:extLst>
                <a:ext uri="{FF2B5EF4-FFF2-40B4-BE49-F238E27FC236}">
                  <a16:creationId xmlns:a16="http://schemas.microsoft.com/office/drawing/2014/main" id="{1EFCAD6F-7B31-456D-837C-976159E979AC}"/>
                </a:ext>
              </a:extLst>
            </p:cNvPr>
            <p:cNvSpPr/>
            <p:nvPr/>
          </p:nvSpPr>
          <p:spPr>
            <a:xfrm>
              <a:off x="6727035" y="2946400"/>
              <a:ext cx="963164" cy="2300155"/>
            </a:xfrm>
            <a:prstGeom prst="roundRect">
              <a:avLst/>
            </a:prstGeom>
            <a:solidFill>
              <a:srgbClr val="008000">
                <a:alpha val="64000"/>
              </a:srgbClr>
            </a:solidFill>
            <a:ln w="38100"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algn="ctr" defTabSz="342891">
                <a:defRPr/>
              </a:pPr>
              <a:r>
                <a:rPr lang="en-US" altLang="en-US" sz="1051" b="1" kern="0">
                  <a:solidFill>
                    <a:prstClr val="white"/>
                  </a:solidFill>
                  <a:latin typeface="Calibri" panose="020F0502020204030204"/>
                </a:rPr>
                <a:t>S.T.A.R.V.I</a:t>
              </a:r>
            </a:p>
            <a:p>
              <a:pPr algn="ctr" defTabSz="342891">
                <a:defRPr/>
              </a:pPr>
              <a:r>
                <a:rPr lang="en-US" altLang="en-US" sz="1000" b="1" kern="0" err="1">
                  <a:solidFill>
                    <a:prstClr val="white"/>
                  </a:solidFill>
                  <a:latin typeface="Calibri Light" panose="020F0302020204030204"/>
                </a:rPr>
                <a:t>Công</a:t>
              </a:r>
              <a:r>
                <a:rPr lang="en-US" altLang="en-US" sz="1000" b="1" kern="0">
                  <a:solidFill>
                    <a:prstClr val="white"/>
                  </a:solidFill>
                  <a:latin typeface="Calibri Light" panose="020F0302020204030204"/>
                </a:rPr>
                <a:t> </a:t>
              </a:r>
              <a:r>
                <a:rPr lang="en-US" altLang="en-US" sz="1000" b="1" kern="0" err="1">
                  <a:solidFill>
                    <a:prstClr val="white"/>
                  </a:solidFill>
                  <a:latin typeface="Calibri Light" panose="020F0302020204030204"/>
                </a:rPr>
                <a:t>nghệ</a:t>
              </a:r>
              <a:r>
                <a:rPr lang="en-US" altLang="en-US" sz="1000" b="1" kern="0">
                  <a:solidFill>
                    <a:prstClr val="white"/>
                  </a:solidFill>
                  <a:latin typeface="Calibri Light" panose="020F0302020204030204"/>
                </a:rPr>
                <a:t> </a:t>
              </a:r>
              <a:r>
                <a:rPr lang="en-US" altLang="en-US" sz="1000" b="1" kern="0" err="1">
                  <a:solidFill>
                    <a:prstClr val="white"/>
                  </a:solidFill>
                  <a:latin typeface="Calibri Light" panose="020F0302020204030204"/>
                </a:rPr>
                <a:t>kháng</a:t>
              </a:r>
              <a:r>
                <a:rPr lang="en-US" altLang="en-US" sz="1000" b="1" kern="0">
                  <a:solidFill>
                    <a:prstClr val="white"/>
                  </a:solidFill>
                  <a:latin typeface="Calibri Light" panose="020F0302020204030204"/>
                </a:rPr>
                <a:t> </a:t>
              </a:r>
              <a:r>
                <a:rPr lang="en-US" altLang="en-US" sz="1000" b="1" kern="0" err="1">
                  <a:solidFill>
                    <a:prstClr val="white"/>
                  </a:solidFill>
                  <a:latin typeface="Calibri Light" panose="020F0302020204030204"/>
                </a:rPr>
                <a:t>khuẩn</a:t>
              </a:r>
              <a:r>
                <a:rPr lang="en-US" altLang="en-US" sz="1000" b="1" kern="0">
                  <a:solidFill>
                    <a:prstClr val="white"/>
                  </a:solidFill>
                  <a:latin typeface="Calibri Light" panose="020F0302020204030204"/>
                </a:rPr>
                <a:t> </a:t>
              </a:r>
            </a:p>
          </p:txBody>
        </p:sp>
        <p:pic>
          <p:nvPicPr>
            <p:cNvPr id="75" name="Picture 74">
              <a:extLst>
                <a:ext uri="{FF2B5EF4-FFF2-40B4-BE49-F238E27FC236}">
                  <a16:creationId xmlns:a16="http://schemas.microsoft.com/office/drawing/2014/main" id="{33F68564-427E-4B44-8683-4776242C9E6C}"/>
                </a:ext>
              </a:extLst>
            </p:cNvPr>
            <p:cNvPicPr>
              <a:picLocks noChangeAspect="1"/>
            </p:cNvPicPr>
            <p:nvPr/>
          </p:nvPicPr>
          <p:blipFill>
            <a:blip r:embed="rId3"/>
            <a:stretch>
              <a:fillRect/>
            </a:stretch>
          </p:blipFill>
          <p:spPr>
            <a:xfrm>
              <a:off x="7690198" y="3787792"/>
              <a:ext cx="1407281" cy="703640"/>
            </a:xfrm>
            <a:prstGeom prst="rect">
              <a:avLst/>
            </a:prstGeom>
          </p:spPr>
        </p:pic>
      </p:grpSp>
      <p:pic>
        <p:nvPicPr>
          <p:cNvPr id="76" name="Picture 4" descr="Káº¿t quáº£ hÃ¬nh áº£nh cho ICON NEW">
            <a:extLst>
              <a:ext uri="{FF2B5EF4-FFF2-40B4-BE49-F238E27FC236}">
                <a16:creationId xmlns:a16="http://schemas.microsoft.com/office/drawing/2014/main" id="{81652E8A-2421-4009-888D-1CCCC91C80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19288" y="1798871"/>
            <a:ext cx="1140025" cy="114002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6E831FD-C9CA-4422-B850-227885C81B74}"/>
              </a:ext>
            </a:extLst>
          </p:cNvPr>
          <p:cNvSpPr/>
          <p:nvPr/>
        </p:nvSpPr>
        <p:spPr>
          <a:xfrm>
            <a:off x="1261641"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27" name="Rectangle 26">
            <a:extLst>
              <a:ext uri="{FF2B5EF4-FFF2-40B4-BE49-F238E27FC236}">
                <a16:creationId xmlns:a16="http://schemas.microsoft.com/office/drawing/2014/main" id="{0CD2F377-F2AC-4BD8-8A77-CB445D8E5D70}"/>
              </a:ext>
            </a:extLst>
          </p:cNvPr>
          <p:cNvSpPr/>
          <p:nvPr/>
        </p:nvSpPr>
        <p:spPr>
          <a:xfrm>
            <a:off x="1532562" y="6567056"/>
            <a:ext cx="4936817" cy="258532"/>
          </a:xfrm>
          <a:prstGeom prst="rect">
            <a:avLst/>
          </a:prstGeom>
        </p:spPr>
        <p:txBody>
          <a:bodyPr wrap="square">
            <a:spAutoFit/>
          </a:bodyPr>
          <a:lstStyle/>
          <a:p>
            <a:pPr>
              <a:lnSpc>
                <a:spcPct val="90000"/>
              </a:lnSpc>
              <a:spcBef>
                <a:spcPct val="0"/>
              </a:spcBef>
              <a:defRPr/>
            </a:pPr>
            <a:r>
              <a:rPr lang="en-US" sz="1200">
                <a:solidFill>
                  <a:prstClr val="white"/>
                </a:solidFill>
                <a:latin typeface="Arial" panose="020B0604020202020204" pitchFamily="34" charset="0"/>
                <a:cs typeface="Arial" panose="020B0604020202020204" pitchFamily="34" charset="0"/>
              </a:rPr>
              <a:t>CÔNG NGH</a:t>
            </a:r>
            <a:r>
              <a:rPr lang="vi-VN" sz="1200">
                <a:solidFill>
                  <a:prstClr val="white"/>
                </a:solidFill>
                <a:latin typeface="Arial" panose="020B0604020202020204" pitchFamily="34" charset="0"/>
                <a:cs typeface="Arial" panose="020B0604020202020204" pitchFamily="34" charset="0"/>
              </a:rPr>
              <a:t>Ệ</a:t>
            </a:r>
            <a:r>
              <a:rPr lang="en-US" sz="1200">
                <a:solidFill>
                  <a:prstClr val="white"/>
                </a:solidFill>
                <a:latin typeface="Arial" panose="020B0604020202020204" pitchFamily="34" charset="0"/>
                <a:cs typeface="Arial" panose="020B0604020202020204" pitchFamily="34" charset="0"/>
              </a:rPr>
              <a:t> DÀNH RIÊNG CHO ỨNG DỤNG SANDWICH PANEL </a:t>
            </a:r>
            <a:endParaRPr lang="en-US" sz="1200" b="1" cap="all">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89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63527" y="993916"/>
            <a:ext cx="9697697"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66E831FD-C9CA-4422-B850-227885C81B74}"/>
              </a:ext>
            </a:extLst>
          </p:cNvPr>
          <p:cNvSpPr/>
          <p:nvPr/>
        </p:nvSpPr>
        <p:spPr>
          <a:xfrm>
            <a:off x="1263527"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27" name="Lightning Bolt 26">
            <a:extLst>
              <a:ext uri="{FF2B5EF4-FFF2-40B4-BE49-F238E27FC236}">
                <a16:creationId xmlns:a16="http://schemas.microsoft.com/office/drawing/2014/main" id="{07F58484-1A75-46CD-AEDB-AEE9C13D6DE7}"/>
              </a:ext>
            </a:extLst>
          </p:cNvPr>
          <p:cNvSpPr/>
          <p:nvPr/>
        </p:nvSpPr>
        <p:spPr>
          <a:xfrm rot="16864775">
            <a:off x="4118828" y="3260067"/>
            <a:ext cx="724271" cy="1161296"/>
          </a:xfrm>
          <a:prstGeom prst="lightningBol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sp>
        <p:nvSpPr>
          <p:cNvPr id="28" name="Lightning Bolt 27">
            <a:extLst>
              <a:ext uri="{FF2B5EF4-FFF2-40B4-BE49-F238E27FC236}">
                <a16:creationId xmlns:a16="http://schemas.microsoft.com/office/drawing/2014/main" id="{08DE4133-E4AC-47C7-8AB5-5150EA96B551}"/>
              </a:ext>
            </a:extLst>
          </p:cNvPr>
          <p:cNvSpPr/>
          <p:nvPr/>
        </p:nvSpPr>
        <p:spPr>
          <a:xfrm rot="20302330">
            <a:off x="4269828" y="2058983"/>
            <a:ext cx="718199" cy="1100539"/>
          </a:xfrm>
          <a:prstGeom prst="lightningBol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sp>
        <p:nvSpPr>
          <p:cNvPr id="29" name="Rectangle 28">
            <a:extLst>
              <a:ext uri="{FF2B5EF4-FFF2-40B4-BE49-F238E27FC236}">
                <a16:creationId xmlns:a16="http://schemas.microsoft.com/office/drawing/2014/main" id="{1A7138F8-4FE5-4E7A-8C9A-4E380B8E92EE}"/>
              </a:ext>
            </a:extLst>
          </p:cNvPr>
          <p:cNvSpPr/>
          <p:nvPr/>
        </p:nvSpPr>
        <p:spPr>
          <a:xfrm>
            <a:off x="2284204" y="2944421"/>
            <a:ext cx="2040494" cy="677108"/>
          </a:xfrm>
          <a:prstGeom prst="rect">
            <a:avLst/>
          </a:prstGeom>
        </p:spPr>
        <p:txBody>
          <a:bodyPr wrap="none">
            <a:spAutoFit/>
          </a:bodyPr>
          <a:lstStyle/>
          <a:p>
            <a:pPr algn="ctr" defTabSz="457189">
              <a:defRPr/>
            </a:pPr>
            <a:r>
              <a:rPr lang="en-US" sz="2400" b="1">
                <a:solidFill>
                  <a:srgbClr val="0070C0"/>
                </a:solidFill>
                <a:latin typeface="Calibri"/>
              </a:rPr>
              <a:t>AU$100</a:t>
            </a:r>
            <a:r>
              <a:rPr lang="en-US" sz="2400" b="1" baseline="30000">
                <a:solidFill>
                  <a:srgbClr val="0070C0"/>
                </a:solidFill>
                <a:latin typeface="Calibri"/>
              </a:rPr>
              <a:t>+</a:t>
            </a:r>
            <a:r>
              <a:rPr lang="en-US" sz="2400" b="1">
                <a:solidFill>
                  <a:srgbClr val="0070C0"/>
                </a:solidFill>
                <a:latin typeface="Calibri"/>
              </a:rPr>
              <a:t> </a:t>
            </a:r>
            <a:r>
              <a:rPr lang="en-US" sz="2400" b="1" err="1">
                <a:solidFill>
                  <a:srgbClr val="0070C0"/>
                </a:solidFill>
                <a:latin typeface="Calibri"/>
              </a:rPr>
              <a:t>triệu</a:t>
            </a:r>
            <a:r>
              <a:rPr lang="en-US" sz="2400" b="1">
                <a:solidFill>
                  <a:srgbClr val="0070C0"/>
                </a:solidFill>
                <a:latin typeface="Calibri"/>
              </a:rPr>
              <a:t> </a:t>
            </a:r>
          </a:p>
          <a:p>
            <a:pPr algn="ctr" defTabSz="457189">
              <a:defRPr/>
            </a:pPr>
            <a:r>
              <a:rPr lang="en-US" sz="1400" b="1" err="1">
                <a:solidFill>
                  <a:prstClr val="black"/>
                </a:solidFill>
                <a:latin typeface="Calibri"/>
              </a:rPr>
              <a:t>Đầu</a:t>
            </a:r>
            <a:r>
              <a:rPr lang="en-US" sz="1400" b="1">
                <a:solidFill>
                  <a:prstClr val="black"/>
                </a:solidFill>
                <a:latin typeface="Calibri"/>
              </a:rPr>
              <a:t> </a:t>
            </a:r>
            <a:r>
              <a:rPr lang="en-US" sz="1400" b="1" err="1">
                <a:solidFill>
                  <a:prstClr val="black"/>
                </a:solidFill>
                <a:latin typeface="Calibri"/>
              </a:rPr>
              <a:t>tư</a:t>
            </a:r>
            <a:endParaRPr lang="en-US" sz="1400" b="1">
              <a:solidFill>
                <a:prstClr val="black"/>
              </a:solidFill>
              <a:latin typeface="Calibri"/>
            </a:endParaRPr>
          </a:p>
        </p:txBody>
      </p:sp>
      <p:sp>
        <p:nvSpPr>
          <p:cNvPr id="30" name="Rectangle 29">
            <a:extLst>
              <a:ext uri="{FF2B5EF4-FFF2-40B4-BE49-F238E27FC236}">
                <a16:creationId xmlns:a16="http://schemas.microsoft.com/office/drawing/2014/main" id="{0C862729-B2AB-4BE1-8D28-1AA20CAEA28F}"/>
              </a:ext>
            </a:extLst>
          </p:cNvPr>
          <p:cNvSpPr/>
          <p:nvPr/>
        </p:nvSpPr>
        <p:spPr>
          <a:xfrm>
            <a:off x="3393440" y="1151970"/>
            <a:ext cx="1285929" cy="738664"/>
          </a:xfrm>
          <a:prstGeom prst="rect">
            <a:avLst/>
          </a:prstGeom>
        </p:spPr>
        <p:txBody>
          <a:bodyPr wrap="none">
            <a:spAutoFit/>
          </a:bodyPr>
          <a:lstStyle/>
          <a:p>
            <a:pPr defTabSz="457189">
              <a:defRPr/>
            </a:pPr>
            <a:r>
              <a:rPr lang="en-US" sz="2400" b="1">
                <a:solidFill>
                  <a:srgbClr val="0070C0"/>
                </a:solidFill>
                <a:latin typeface="Calibri" panose="020F0502020204030204" pitchFamily="34" charset="0"/>
                <a:cs typeface="Calibri" panose="020F0502020204030204" pitchFamily="34" charset="0"/>
              </a:rPr>
              <a:t>20</a:t>
            </a:r>
            <a:r>
              <a:rPr lang="en-US" sz="2400" b="1" baseline="30000">
                <a:solidFill>
                  <a:srgbClr val="0070C0"/>
                </a:solidFill>
                <a:latin typeface="Calibri" panose="020F0502020204030204" pitchFamily="34" charset="0"/>
                <a:cs typeface="Calibri" panose="020F0502020204030204" pitchFamily="34" charset="0"/>
              </a:rPr>
              <a:t>+</a:t>
            </a:r>
            <a:r>
              <a:rPr lang="en-US" sz="2400" b="1">
                <a:solidFill>
                  <a:srgbClr val="0070C0"/>
                </a:solidFill>
                <a:latin typeface="Calibri" panose="020F0502020204030204" pitchFamily="34" charset="0"/>
                <a:cs typeface="Calibri" panose="020F0502020204030204" pitchFamily="34" charset="0"/>
              </a:rPr>
              <a:t> </a:t>
            </a:r>
            <a:r>
              <a:rPr lang="en-US" sz="2400" b="1" err="1">
                <a:solidFill>
                  <a:srgbClr val="0070C0"/>
                </a:solidFill>
                <a:latin typeface="Calibri" panose="020F0502020204030204" pitchFamily="34" charset="0"/>
                <a:cs typeface="Calibri" panose="020F0502020204030204" pitchFamily="34" charset="0"/>
              </a:rPr>
              <a:t>năm</a:t>
            </a:r>
            <a:endParaRPr lang="en-US" sz="2400" b="1">
              <a:solidFill>
                <a:srgbClr val="0070C0"/>
              </a:solidFill>
              <a:latin typeface="Calibri" panose="020F0502020204030204" pitchFamily="34" charset="0"/>
              <a:cs typeface="Calibri" panose="020F0502020204030204" pitchFamily="34" charset="0"/>
            </a:endParaRPr>
          </a:p>
          <a:p>
            <a:pPr defTabSz="457189">
              <a:defRPr/>
            </a:pPr>
            <a:r>
              <a:rPr lang="en-US" b="1" err="1">
                <a:solidFill>
                  <a:prstClr val="black"/>
                </a:solidFill>
                <a:latin typeface="Calibri" panose="020F0502020204030204" pitchFamily="34" charset="0"/>
                <a:cs typeface="Calibri" panose="020F0502020204030204" pitchFamily="34" charset="0"/>
              </a:rPr>
              <a:t>Nghiên</a:t>
            </a:r>
            <a:r>
              <a:rPr lang="en-US" b="1">
                <a:solidFill>
                  <a:prstClr val="black"/>
                </a:solidFill>
                <a:latin typeface="Calibri" panose="020F0502020204030204" pitchFamily="34" charset="0"/>
                <a:cs typeface="Calibri" panose="020F0502020204030204" pitchFamily="34" charset="0"/>
              </a:rPr>
              <a:t> </a:t>
            </a:r>
            <a:r>
              <a:rPr lang="en-US" b="1" err="1">
                <a:solidFill>
                  <a:prstClr val="black"/>
                </a:solidFill>
                <a:latin typeface="Calibri" panose="020F0502020204030204" pitchFamily="34" charset="0"/>
                <a:cs typeface="Calibri" panose="020F0502020204030204" pitchFamily="34" charset="0"/>
              </a:rPr>
              <a:t>cứu</a:t>
            </a:r>
            <a:endParaRPr lang="en-US" b="1">
              <a:solidFill>
                <a:prstClr val="black"/>
              </a:solidFill>
              <a:latin typeface="Calibri" panose="020F0502020204030204" pitchFamily="34" charset="0"/>
              <a:cs typeface="Calibri" panose="020F0502020204030204" pitchFamily="34" charset="0"/>
            </a:endParaRPr>
          </a:p>
        </p:txBody>
      </p:sp>
      <p:sp>
        <p:nvSpPr>
          <p:cNvPr id="31" name="Lightning Bolt 30">
            <a:extLst>
              <a:ext uri="{FF2B5EF4-FFF2-40B4-BE49-F238E27FC236}">
                <a16:creationId xmlns:a16="http://schemas.microsoft.com/office/drawing/2014/main" id="{16AD3A58-D814-4AB0-8408-7A48A2D34F43}"/>
              </a:ext>
            </a:extLst>
          </p:cNvPr>
          <p:cNvSpPr/>
          <p:nvPr/>
        </p:nvSpPr>
        <p:spPr>
          <a:xfrm rot="21186841" flipH="1">
            <a:off x="6046121" y="1758791"/>
            <a:ext cx="861788" cy="1006191"/>
          </a:xfrm>
          <a:prstGeom prst="lightningBol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sp>
        <p:nvSpPr>
          <p:cNvPr id="32" name="Lightning Bolt 31">
            <a:extLst>
              <a:ext uri="{FF2B5EF4-FFF2-40B4-BE49-F238E27FC236}">
                <a16:creationId xmlns:a16="http://schemas.microsoft.com/office/drawing/2014/main" id="{77320DE0-280C-407F-BB18-1DA3E50BA966}"/>
              </a:ext>
            </a:extLst>
          </p:cNvPr>
          <p:cNvSpPr/>
          <p:nvPr/>
        </p:nvSpPr>
        <p:spPr>
          <a:xfrm rot="5049741" flipH="1">
            <a:off x="6735494" y="3514111"/>
            <a:ext cx="693033" cy="1065420"/>
          </a:xfrm>
          <a:prstGeom prst="lightningBol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sp>
        <p:nvSpPr>
          <p:cNvPr id="33" name="Lightning Bolt 32">
            <a:extLst>
              <a:ext uri="{FF2B5EF4-FFF2-40B4-BE49-F238E27FC236}">
                <a16:creationId xmlns:a16="http://schemas.microsoft.com/office/drawing/2014/main" id="{F617FEE2-331C-4630-973F-80B8B04CC3DC}"/>
              </a:ext>
            </a:extLst>
          </p:cNvPr>
          <p:cNvSpPr/>
          <p:nvPr/>
        </p:nvSpPr>
        <p:spPr>
          <a:xfrm rot="12669911">
            <a:off x="5461928" y="4060147"/>
            <a:ext cx="635055" cy="1004847"/>
          </a:xfrm>
          <a:prstGeom prst="lightningBol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sp>
        <p:nvSpPr>
          <p:cNvPr id="34" name="Rectangle 33">
            <a:extLst>
              <a:ext uri="{FF2B5EF4-FFF2-40B4-BE49-F238E27FC236}">
                <a16:creationId xmlns:a16="http://schemas.microsoft.com/office/drawing/2014/main" id="{83B5CD12-DDD7-4A90-91E3-EB2B589C2042}"/>
              </a:ext>
            </a:extLst>
          </p:cNvPr>
          <p:cNvSpPr/>
          <p:nvPr/>
        </p:nvSpPr>
        <p:spPr>
          <a:xfrm>
            <a:off x="3359755" y="5124880"/>
            <a:ext cx="2681736" cy="892552"/>
          </a:xfrm>
          <a:prstGeom prst="rect">
            <a:avLst/>
          </a:prstGeom>
        </p:spPr>
        <p:txBody>
          <a:bodyPr wrap="square">
            <a:spAutoFit/>
          </a:bodyPr>
          <a:lstStyle/>
          <a:p>
            <a:pPr algn="ctr" defTabSz="457189">
              <a:defRPr/>
            </a:pPr>
            <a:r>
              <a:rPr lang="en-US" sz="2400" b="1">
                <a:solidFill>
                  <a:srgbClr val="0070C0"/>
                </a:solidFill>
                <a:latin typeface="Calibri"/>
              </a:rPr>
              <a:t>20+ </a:t>
            </a:r>
            <a:r>
              <a:rPr lang="en-US" sz="2400" b="1" err="1">
                <a:solidFill>
                  <a:srgbClr val="0070C0"/>
                </a:solidFill>
                <a:latin typeface="Calibri"/>
              </a:rPr>
              <a:t>bằng</a:t>
            </a:r>
            <a:r>
              <a:rPr lang="en-US" sz="2400" b="1">
                <a:solidFill>
                  <a:srgbClr val="0070C0"/>
                </a:solidFill>
                <a:latin typeface="Calibri"/>
              </a:rPr>
              <a:t> </a:t>
            </a:r>
            <a:r>
              <a:rPr lang="en-US" sz="2400" b="1" err="1">
                <a:solidFill>
                  <a:srgbClr val="0070C0"/>
                </a:solidFill>
                <a:latin typeface="Calibri"/>
              </a:rPr>
              <a:t>sáng</a:t>
            </a:r>
            <a:r>
              <a:rPr lang="en-US" sz="2400" b="1">
                <a:solidFill>
                  <a:srgbClr val="0070C0"/>
                </a:solidFill>
                <a:latin typeface="Calibri"/>
              </a:rPr>
              <a:t> </a:t>
            </a:r>
            <a:r>
              <a:rPr lang="en-US" sz="2400" b="1" err="1">
                <a:solidFill>
                  <a:srgbClr val="0070C0"/>
                </a:solidFill>
                <a:latin typeface="Calibri"/>
              </a:rPr>
              <a:t>chế</a:t>
            </a:r>
            <a:endParaRPr lang="en-US" sz="2400" b="1">
              <a:solidFill>
                <a:srgbClr val="0070C0"/>
              </a:solidFill>
              <a:latin typeface="Calibri"/>
            </a:endParaRPr>
          </a:p>
          <a:p>
            <a:pPr algn="ctr" defTabSz="457189">
              <a:defRPr/>
            </a:pPr>
            <a:r>
              <a:rPr lang="en-US" sz="1400" b="1" err="1">
                <a:solidFill>
                  <a:prstClr val="black"/>
                </a:solidFill>
                <a:latin typeface="Calibri"/>
              </a:rPr>
              <a:t>Bảo</a:t>
            </a:r>
            <a:r>
              <a:rPr lang="en-US" sz="1400" b="1">
                <a:solidFill>
                  <a:prstClr val="black"/>
                </a:solidFill>
                <a:latin typeface="Calibri"/>
              </a:rPr>
              <a:t> </a:t>
            </a:r>
            <a:r>
              <a:rPr lang="en-US" sz="1400" b="1" err="1">
                <a:solidFill>
                  <a:prstClr val="black"/>
                </a:solidFill>
                <a:latin typeface="Calibri"/>
              </a:rPr>
              <a:t>vệ</a:t>
            </a:r>
            <a:r>
              <a:rPr lang="en-US" sz="1400" b="1">
                <a:solidFill>
                  <a:prstClr val="black"/>
                </a:solidFill>
                <a:latin typeface="Calibri"/>
              </a:rPr>
              <a:t> qui </a:t>
            </a:r>
            <a:r>
              <a:rPr lang="en-US" sz="1400" b="1" err="1">
                <a:solidFill>
                  <a:prstClr val="black"/>
                </a:solidFill>
                <a:latin typeface="Calibri"/>
              </a:rPr>
              <a:t>trình</a:t>
            </a:r>
            <a:r>
              <a:rPr lang="en-US" sz="1400" b="1">
                <a:solidFill>
                  <a:prstClr val="black"/>
                </a:solidFill>
                <a:latin typeface="Calibri"/>
              </a:rPr>
              <a:t> </a:t>
            </a:r>
            <a:r>
              <a:rPr lang="en-US" sz="1400" b="1" err="1">
                <a:solidFill>
                  <a:prstClr val="black"/>
                </a:solidFill>
                <a:latin typeface="Calibri"/>
              </a:rPr>
              <a:t>sản</a:t>
            </a:r>
            <a:r>
              <a:rPr lang="en-US" sz="1400" b="1">
                <a:solidFill>
                  <a:prstClr val="black"/>
                </a:solidFill>
                <a:latin typeface="Calibri"/>
              </a:rPr>
              <a:t> </a:t>
            </a:r>
            <a:r>
              <a:rPr lang="en-US" sz="1400" b="1" err="1">
                <a:solidFill>
                  <a:prstClr val="black"/>
                </a:solidFill>
                <a:latin typeface="Calibri"/>
              </a:rPr>
              <a:t>xuất</a:t>
            </a:r>
            <a:endParaRPr lang="en-US" sz="1400" b="1">
              <a:solidFill>
                <a:prstClr val="black"/>
              </a:solidFill>
              <a:latin typeface="Calibri"/>
            </a:endParaRPr>
          </a:p>
          <a:p>
            <a:pPr algn="ctr" defTabSz="457189">
              <a:defRPr/>
            </a:pPr>
            <a:r>
              <a:rPr lang="en-US" sz="1400" b="1" err="1">
                <a:solidFill>
                  <a:prstClr val="black"/>
                </a:solidFill>
                <a:latin typeface="Calibri"/>
              </a:rPr>
              <a:t>và</a:t>
            </a:r>
            <a:r>
              <a:rPr lang="en-US" sz="1400" b="1">
                <a:solidFill>
                  <a:prstClr val="black"/>
                </a:solidFill>
                <a:latin typeface="Calibri"/>
              </a:rPr>
              <a:t> vi </a:t>
            </a:r>
            <a:r>
              <a:rPr lang="en-US" sz="1400" b="1" err="1">
                <a:solidFill>
                  <a:prstClr val="black"/>
                </a:solidFill>
                <a:latin typeface="Calibri"/>
              </a:rPr>
              <a:t>cấu</a:t>
            </a:r>
            <a:r>
              <a:rPr lang="en-US" sz="1400" b="1">
                <a:solidFill>
                  <a:prstClr val="black"/>
                </a:solidFill>
                <a:latin typeface="Calibri"/>
              </a:rPr>
              <a:t> </a:t>
            </a:r>
            <a:r>
              <a:rPr lang="en-US" sz="1400" b="1" err="1">
                <a:solidFill>
                  <a:prstClr val="black"/>
                </a:solidFill>
                <a:latin typeface="Calibri"/>
              </a:rPr>
              <a:t>trúc</a:t>
            </a:r>
            <a:r>
              <a:rPr lang="en-US" sz="1400" b="1">
                <a:solidFill>
                  <a:prstClr val="black"/>
                </a:solidFill>
                <a:latin typeface="Calibri"/>
              </a:rPr>
              <a:t> </a:t>
            </a:r>
            <a:r>
              <a:rPr lang="en-US" sz="1400" b="1" err="1">
                <a:solidFill>
                  <a:prstClr val="black"/>
                </a:solidFill>
                <a:latin typeface="Calibri"/>
              </a:rPr>
              <a:t>lớp</a:t>
            </a:r>
            <a:r>
              <a:rPr lang="en-US" sz="1400" b="1">
                <a:solidFill>
                  <a:prstClr val="black"/>
                </a:solidFill>
                <a:latin typeface="Calibri"/>
              </a:rPr>
              <a:t> </a:t>
            </a:r>
            <a:r>
              <a:rPr lang="en-US" sz="1400" b="1" err="1">
                <a:solidFill>
                  <a:prstClr val="black"/>
                </a:solidFill>
                <a:latin typeface="Calibri"/>
              </a:rPr>
              <a:t>mạ</a:t>
            </a:r>
            <a:endParaRPr lang="en-US" sz="1351" b="1">
              <a:solidFill>
                <a:prstClr val="black"/>
              </a:solidFill>
              <a:latin typeface="Calibri"/>
            </a:endParaRPr>
          </a:p>
        </p:txBody>
      </p:sp>
      <p:pic>
        <p:nvPicPr>
          <p:cNvPr id="35" name="Picture 5" descr="C:\Documents and Settings\qalowt\My Documents\1. MgZAL\Knowledge Management\Presentations\BPW.jpg">
            <a:extLst>
              <a:ext uri="{FF2B5EF4-FFF2-40B4-BE49-F238E27FC236}">
                <a16:creationId xmlns:a16="http://schemas.microsoft.com/office/drawing/2014/main" id="{6C01B8FF-5AD4-4BCE-B128-D352640D50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6595" y="2165443"/>
            <a:ext cx="1195147"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descr="C:\Documents and Settings\TZTANS\My Documents\My Pictures\ccb\qfog.jpg">
            <a:extLst>
              <a:ext uri="{FF2B5EF4-FFF2-40B4-BE49-F238E27FC236}">
                <a16:creationId xmlns:a16="http://schemas.microsoft.com/office/drawing/2014/main" id="{E2BD6D25-DD61-4B89-B052-5E22A30324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6335" y="3677678"/>
            <a:ext cx="2069795" cy="105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F49CA349-B14D-4F7E-8221-AF23CE1927DF}"/>
              </a:ext>
            </a:extLst>
          </p:cNvPr>
          <p:cNvSpPr/>
          <p:nvPr/>
        </p:nvSpPr>
        <p:spPr>
          <a:xfrm>
            <a:off x="6230004" y="1082579"/>
            <a:ext cx="4438015" cy="1200329"/>
          </a:xfrm>
          <a:prstGeom prst="rect">
            <a:avLst/>
          </a:prstGeom>
        </p:spPr>
        <p:txBody>
          <a:bodyPr wrap="square">
            <a:spAutoFit/>
          </a:bodyPr>
          <a:lstStyle/>
          <a:p>
            <a:pPr algn="ctr" defTabSz="457189">
              <a:defRPr/>
            </a:pPr>
            <a:r>
              <a:rPr lang="en-US" sz="2400" b="1">
                <a:solidFill>
                  <a:srgbClr val="0070C0"/>
                </a:solidFill>
                <a:latin typeface="Calibri" panose="020F0502020204030204" pitchFamily="34" charset="0"/>
                <a:cs typeface="Calibri" panose="020F0502020204030204" pitchFamily="34" charset="0"/>
              </a:rPr>
              <a:t>18,000</a:t>
            </a:r>
            <a:r>
              <a:rPr lang="en-US" sz="2400" b="1" baseline="30000">
                <a:solidFill>
                  <a:srgbClr val="0070C0"/>
                </a:solidFill>
                <a:latin typeface="Calibri" panose="020F0502020204030204" pitchFamily="34" charset="0"/>
                <a:cs typeface="Calibri" panose="020F0502020204030204" pitchFamily="34" charset="0"/>
              </a:rPr>
              <a:t>+</a:t>
            </a:r>
            <a:r>
              <a:rPr lang="en-US" sz="2400" b="1">
                <a:solidFill>
                  <a:srgbClr val="0070C0"/>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mẫu</a:t>
            </a:r>
            <a:r>
              <a:rPr lang="en-US" sz="2000" b="1">
                <a:solidFill>
                  <a:prstClr val="black"/>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thử</a:t>
            </a:r>
            <a:r>
              <a:rPr lang="en-US" sz="2000" b="1">
                <a:solidFill>
                  <a:prstClr val="black"/>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nghiệm</a:t>
            </a:r>
            <a:r>
              <a:rPr lang="en-US" sz="2000" b="1">
                <a:solidFill>
                  <a:prstClr val="black"/>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phơi</a:t>
            </a:r>
            <a:r>
              <a:rPr lang="en-US" sz="2000" b="1">
                <a:solidFill>
                  <a:prstClr val="black"/>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thực</a:t>
            </a:r>
            <a:r>
              <a:rPr lang="en-US" sz="2000" b="1">
                <a:solidFill>
                  <a:prstClr val="black"/>
                </a:solidFill>
                <a:latin typeface="Calibri" panose="020F0502020204030204" pitchFamily="34" charset="0"/>
                <a:cs typeface="Calibri" panose="020F0502020204030204" pitchFamily="34" charset="0"/>
              </a:rPr>
              <a:t> </a:t>
            </a:r>
            <a:r>
              <a:rPr lang="en-US" sz="2000" b="1" err="1">
                <a:solidFill>
                  <a:prstClr val="black"/>
                </a:solidFill>
                <a:latin typeface="Calibri" panose="020F0502020204030204" pitchFamily="34" charset="0"/>
                <a:cs typeface="Calibri" panose="020F0502020204030204" pitchFamily="34" charset="0"/>
              </a:rPr>
              <a:t>tế</a:t>
            </a:r>
            <a:endParaRPr lang="en-US" sz="1600" b="1">
              <a:solidFill>
                <a:prstClr val="black"/>
              </a:solidFill>
              <a:latin typeface="Calibri" panose="020F0502020204030204" pitchFamily="34" charset="0"/>
              <a:cs typeface="Calibri" panose="020F0502020204030204" pitchFamily="34" charset="0"/>
            </a:endParaRPr>
          </a:p>
          <a:p>
            <a:pPr algn="ctr" defTabSz="457189">
              <a:defRPr/>
            </a:pPr>
            <a:r>
              <a:rPr lang="en-US" sz="1400" b="1">
                <a:solidFill>
                  <a:prstClr val="black"/>
                </a:solidFill>
                <a:latin typeface="Calibri" panose="020F0502020204030204" pitchFamily="34" charset="0"/>
                <a:cs typeface="Calibri" panose="020F0502020204030204" pitchFamily="34" charset="0"/>
              </a:rPr>
              <a:t>&amp; </a:t>
            </a:r>
            <a:r>
              <a:rPr lang="en-US" sz="1400" b="1" err="1">
                <a:solidFill>
                  <a:prstClr val="black"/>
                </a:solidFill>
                <a:latin typeface="Calibri" panose="020F0502020204030204" pitchFamily="34" charset="0"/>
                <a:cs typeface="Calibri" panose="020F0502020204030204" pitchFamily="34" charset="0"/>
              </a:rPr>
              <a:t>đánh</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giá</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chất</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lượng</a:t>
            </a:r>
            <a:r>
              <a:rPr lang="en-US" sz="1400" b="1">
                <a:solidFill>
                  <a:prstClr val="black"/>
                </a:solidFill>
                <a:latin typeface="Calibri" panose="020F0502020204030204" pitchFamily="34" charset="0"/>
                <a:cs typeface="Calibri" panose="020F0502020204030204" pitchFamily="34" charset="0"/>
              </a:rPr>
              <a:t> qua</a:t>
            </a:r>
          </a:p>
          <a:p>
            <a:pPr algn="ctr" defTabSz="457189">
              <a:defRPr/>
            </a:pPr>
            <a:r>
              <a:rPr lang="en-US" sz="1400" b="1" err="1">
                <a:solidFill>
                  <a:prstClr val="black"/>
                </a:solidFill>
                <a:latin typeface="Calibri" panose="020F0502020204030204" pitchFamily="34" charset="0"/>
                <a:cs typeface="Calibri" panose="020F0502020204030204" pitchFamily="34" charset="0"/>
              </a:rPr>
              <a:t>nhà</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mẫu</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công</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trình</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ứng</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dụng</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thực</a:t>
            </a:r>
            <a:r>
              <a:rPr lang="en-US" sz="1400" b="1">
                <a:solidFill>
                  <a:prstClr val="black"/>
                </a:solidFill>
                <a:latin typeface="Calibri" panose="020F0502020204030204" pitchFamily="34" charset="0"/>
                <a:cs typeface="Calibri" panose="020F0502020204030204" pitchFamily="34" charset="0"/>
              </a:rPr>
              <a:t> </a:t>
            </a:r>
            <a:r>
              <a:rPr lang="en-US" sz="1400" b="1" err="1">
                <a:solidFill>
                  <a:prstClr val="black"/>
                </a:solidFill>
                <a:latin typeface="Calibri" panose="020F0502020204030204" pitchFamily="34" charset="0"/>
                <a:cs typeface="Calibri" panose="020F0502020204030204" pitchFamily="34" charset="0"/>
              </a:rPr>
              <a:t>tế</a:t>
            </a:r>
            <a:r>
              <a:rPr lang="en-US" sz="1400" b="1">
                <a:solidFill>
                  <a:prstClr val="black"/>
                </a:solidFill>
                <a:latin typeface="Calibri" panose="020F0502020204030204" pitchFamily="34" charset="0"/>
                <a:cs typeface="Calibri" panose="020F0502020204030204" pitchFamily="34" charset="0"/>
              </a:rPr>
              <a:t> </a:t>
            </a:r>
          </a:p>
        </p:txBody>
      </p:sp>
      <p:pic>
        <p:nvPicPr>
          <p:cNvPr id="47" name="Picture 9">
            <a:extLst>
              <a:ext uri="{FF2B5EF4-FFF2-40B4-BE49-F238E27FC236}">
                <a16:creationId xmlns:a16="http://schemas.microsoft.com/office/drawing/2014/main" id="{0A792314-BDF3-4A25-827D-43C61C844F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901" y="2165443"/>
            <a:ext cx="1234045"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 name="Picture 48">
            <a:extLst>
              <a:ext uri="{FF2B5EF4-FFF2-40B4-BE49-F238E27FC236}">
                <a16:creationId xmlns:a16="http://schemas.microsoft.com/office/drawing/2014/main" id="{DCEF393E-DCFD-40FF-83C9-C11EDE9FD381}"/>
              </a:ext>
            </a:extLst>
          </p:cNvPr>
          <p:cNvPicPr>
            <a:picLocks noChangeAspect="1"/>
          </p:cNvPicPr>
          <p:nvPr/>
        </p:nvPicPr>
        <p:blipFill>
          <a:blip r:embed="rId5"/>
          <a:stretch>
            <a:fillRect/>
          </a:stretch>
        </p:blipFill>
        <p:spPr>
          <a:xfrm>
            <a:off x="6016534" y="5239520"/>
            <a:ext cx="840077" cy="1101687"/>
          </a:xfrm>
          <a:prstGeom prst="rect">
            <a:avLst/>
          </a:prstGeom>
          <a:ln w="6350" cap="sq">
            <a:solidFill>
              <a:srgbClr val="000000"/>
            </a:solidFill>
            <a:miter lim="800000"/>
          </a:ln>
          <a:effectLst>
            <a:outerShdw blurRad="57150" dist="50800" dir="2700000" algn="tl" rotWithShape="0">
              <a:srgbClr val="000000">
                <a:alpha val="40000"/>
              </a:srgbClr>
            </a:outerShdw>
          </a:effectLst>
        </p:spPr>
      </p:pic>
      <p:pic>
        <p:nvPicPr>
          <p:cNvPr id="50" name="Picture 49">
            <a:extLst>
              <a:ext uri="{FF2B5EF4-FFF2-40B4-BE49-F238E27FC236}">
                <a16:creationId xmlns:a16="http://schemas.microsoft.com/office/drawing/2014/main" id="{E0FA2C74-A980-4797-8259-AB7A4EFB6736}"/>
              </a:ext>
            </a:extLst>
          </p:cNvPr>
          <p:cNvPicPr>
            <a:picLocks noChangeAspect="1"/>
          </p:cNvPicPr>
          <p:nvPr/>
        </p:nvPicPr>
        <p:blipFill>
          <a:blip r:embed="rId6"/>
          <a:stretch>
            <a:fillRect/>
          </a:stretch>
        </p:blipFill>
        <p:spPr>
          <a:xfrm>
            <a:off x="2141322" y="1151986"/>
            <a:ext cx="1085045" cy="1004445"/>
          </a:xfrm>
          <a:prstGeom prst="rect">
            <a:avLst/>
          </a:prstGeom>
        </p:spPr>
      </p:pic>
      <p:pic>
        <p:nvPicPr>
          <p:cNvPr id="51" name="Picture 50">
            <a:extLst>
              <a:ext uri="{FF2B5EF4-FFF2-40B4-BE49-F238E27FC236}">
                <a16:creationId xmlns:a16="http://schemas.microsoft.com/office/drawing/2014/main" id="{BB51ADFF-179B-4A27-81CF-B1C668D905B2}"/>
              </a:ext>
            </a:extLst>
          </p:cNvPr>
          <p:cNvPicPr>
            <a:picLocks noChangeAspect="1"/>
          </p:cNvPicPr>
          <p:nvPr/>
        </p:nvPicPr>
        <p:blipFill>
          <a:blip r:embed="rId7"/>
          <a:stretch>
            <a:fillRect/>
          </a:stretch>
        </p:blipFill>
        <p:spPr>
          <a:xfrm>
            <a:off x="1643783" y="2863075"/>
            <a:ext cx="667188" cy="667188"/>
          </a:xfrm>
          <a:prstGeom prst="rect">
            <a:avLst/>
          </a:prstGeom>
        </p:spPr>
      </p:pic>
      <p:graphicFrame>
        <p:nvGraphicFramePr>
          <p:cNvPr id="52" name="Object 44">
            <a:extLst>
              <a:ext uri="{FF2B5EF4-FFF2-40B4-BE49-F238E27FC236}">
                <a16:creationId xmlns:a16="http://schemas.microsoft.com/office/drawing/2014/main" id="{48A423F5-363E-453C-9FA0-512B6ED0B332}"/>
              </a:ext>
            </a:extLst>
          </p:cNvPr>
          <p:cNvGraphicFramePr>
            <a:graphicFrameLocks noChangeAspect="1"/>
          </p:cNvGraphicFramePr>
          <p:nvPr>
            <p:extLst>
              <p:ext uri="{D42A27DB-BD31-4B8C-83A1-F6EECF244321}">
                <p14:modId xmlns:p14="http://schemas.microsoft.com/office/powerpoint/2010/main" val="1481364868"/>
              </p:ext>
            </p:extLst>
          </p:nvPr>
        </p:nvGraphicFramePr>
        <p:xfrm>
          <a:off x="9363211" y="2164844"/>
          <a:ext cx="1214116" cy="854080"/>
        </p:xfrm>
        <a:graphic>
          <a:graphicData uri="http://schemas.openxmlformats.org/presentationml/2006/ole">
            <mc:AlternateContent xmlns:mc="http://schemas.openxmlformats.org/markup-compatibility/2006">
              <mc:Choice xmlns:v="urn:schemas-microsoft-com:vml" Requires="v">
                <p:oleObj name="Photo Editor Photo" r:id="rId8" imgW="5714286" imgH="4285714" progId="">
                  <p:embed/>
                </p:oleObj>
              </mc:Choice>
              <mc:Fallback>
                <p:oleObj name="Photo Editor Photo" r:id="rId8" imgW="5714286" imgH="4285714" progId="">
                  <p:embed/>
                  <p:pic>
                    <p:nvPicPr>
                      <p:cNvPr id="52" name="Object 44">
                        <a:extLst>
                          <a:ext uri="{FF2B5EF4-FFF2-40B4-BE49-F238E27FC236}">
                            <a16:creationId xmlns:a16="http://schemas.microsoft.com/office/drawing/2014/main" id="{48A423F5-363E-453C-9FA0-512B6ED0B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63211" y="2164844"/>
                        <a:ext cx="1214116" cy="854080"/>
                      </a:xfrm>
                      <a:prstGeom prst="rect">
                        <a:avLst/>
                      </a:prstGeom>
                      <a:noFill/>
                      <a:ln>
                        <a:noFill/>
                      </a:ln>
                      <a:effectLst/>
                    </p:spPr>
                  </p:pic>
                </p:oleObj>
              </mc:Fallback>
            </mc:AlternateContent>
          </a:graphicData>
        </a:graphic>
      </p:graphicFrame>
      <p:sp>
        <p:nvSpPr>
          <p:cNvPr id="54" name="Rectangle 53">
            <a:extLst>
              <a:ext uri="{FF2B5EF4-FFF2-40B4-BE49-F238E27FC236}">
                <a16:creationId xmlns:a16="http://schemas.microsoft.com/office/drawing/2014/main" id="{8F9AC89C-02FE-4E20-893A-6148838B06B9}"/>
              </a:ext>
            </a:extLst>
          </p:cNvPr>
          <p:cNvSpPr/>
          <p:nvPr/>
        </p:nvSpPr>
        <p:spPr>
          <a:xfrm>
            <a:off x="7631103" y="3697598"/>
            <a:ext cx="2703703" cy="1046440"/>
          </a:xfrm>
          <a:prstGeom prst="rect">
            <a:avLst/>
          </a:prstGeom>
        </p:spPr>
        <p:txBody>
          <a:bodyPr wrap="square">
            <a:spAutoFit/>
          </a:bodyPr>
          <a:lstStyle/>
          <a:p>
            <a:pPr algn="ctr" defTabSz="457189">
              <a:defRPr/>
            </a:pPr>
            <a:r>
              <a:rPr lang="en-US" sz="2000" b="1" err="1">
                <a:solidFill>
                  <a:srgbClr val="0070C0"/>
                </a:solidFill>
                <a:latin typeface="Calibri"/>
              </a:rPr>
              <a:t>Được</a:t>
            </a:r>
            <a:r>
              <a:rPr lang="en-US" sz="2000" b="1">
                <a:solidFill>
                  <a:srgbClr val="0070C0"/>
                </a:solidFill>
                <a:latin typeface="Calibri"/>
              </a:rPr>
              <a:t> </a:t>
            </a:r>
            <a:r>
              <a:rPr lang="en-US" sz="2000" b="1" err="1">
                <a:solidFill>
                  <a:srgbClr val="0070C0"/>
                </a:solidFill>
                <a:latin typeface="Calibri"/>
              </a:rPr>
              <a:t>xác</a:t>
            </a:r>
            <a:r>
              <a:rPr lang="en-US" sz="2000" b="1">
                <a:solidFill>
                  <a:srgbClr val="0070C0"/>
                </a:solidFill>
                <a:latin typeface="Calibri"/>
              </a:rPr>
              <a:t> </a:t>
            </a:r>
            <a:r>
              <a:rPr lang="en-US" sz="2000" b="1" err="1">
                <a:solidFill>
                  <a:srgbClr val="0070C0"/>
                </a:solidFill>
                <a:latin typeface="Calibri"/>
              </a:rPr>
              <a:t>minh</a:t>
            </a:r>
            <a:r>
              <a:rPr lang="en-US" sz="2000" b="1">
                <a:solidFill>
                  <a:srgbClr val="0070C0"/>
                </a:solidFill>
                <a:latin typeface="Calibri"/>
              </a:rPr>
              <a:t> </a:t>
            </a:r>
            <a:r>
              <a:rPr lang="en-US" sz="2000" b="1" err="1">
                <a:solidFill>
                  <a:srgbClr val="0070C0"/>
                </a:solidFill>
                <a:latin typeface="Calibri"/>
              </a:rPr>
              <a:t>bởi</a:t>
            </a:r>
            <a:r>
              <a:rPr lang="en-US" sz="2000" b="1">
                <a:solidFill>
                  <a:srgbClr val="0070C0"/>
                </a:solidFill>
                <a:latin typeface="Calibri"/>
              </a:rPr>
              <a:t> FCI</a:t>
            </a:r>
          </a:p>
          <a:p>
            <a:pPr algn="ctr" defTabSz="457189">
              <a:defRPr/>
            </a:pPr>
            <a:r>
              <a:rPr lang="en-US" sz="1400" b="1" err="1">
                <a:solidFill>
                  <a:prstClr val="black"/>
                </a:solidFill>
                <a:latin typeface="Calibri"/>
              </a:rPr>
              <a:t>Thử</a:t>
            </a:r>
            <a:r>
              <a:rPr lang="en-US" sz="1400" b="1">
                <a:solidFill>
                  <a:prstClr val="black"/>
                </a:solidFill>
                <a:latin typeface="Calibri"/>
              </a:rPr>
              <a:t> </a:t>
            </a:r>
            <a:r>
              <a:rPr lang="en-US" sz="1400" b="1" err="1">
                <a:solidFill>
                  <a:prstClr val="black"/>
                </a:solidFill>
                <a:latin typeface="Calibri"/>
              </a:rPr>
              <a:t>nghiệm</a:t>
            </a:r>
            <a:r>
              <a:rPr lang="en-US" sz="1400" b="1">
                <a:solidFill>
                  <a:prstClr val="black"/>
                </a:solidFill>
                <a:latin typeface="Calibri"/>
              </a:rPr>
              <a:t> </a:t>
            </a:r>
            <a:r>
              <a:rPr lang="en-US" sz="1400" b="1" err="1">
                <a:solidFill>
                  <a:prstClr val="black"/>
                </a:solidFill>
                <a:latin typeface="Calibri"/>
              </a:rPr>
              <a:t>độc</a:t>
            </a:r>
            <a:r>
              <a:rPr lang="en-US" sz="1400" b="1">
                <a:solidFill>
                  <a:prstClr val="black"/>
                </a:solidFill>
                <a:latin typeface="Calibri"/>
              </a:rPr>
              <a:t> </a:t>
            </a:r>
            <a:r>
              <a:rPr lang="en-US" sz="1400" b="1" err="1">
                <a:solidFill>
                  <a:prstClr val="black"/>
                </a:solidFill>
                <a:latin typeface="Calibri"/>
              </a:rPr>
              <a:t>lập</a:t>
            </a:r>
            <a:r>
              <a:rPr lang="en-US" sz="1400" b="1">
                <a:solidFill>
                  <a:prstClr val="black"/>
                </a:solidFill>
                <a:latin typeface="Calibri"/>
              </a:rPr>
              <a:t> </a:t>
            </a:r>
            <a:r>
              <a:rPr lang="en-US" sz="1400" b="1" err="1">
                <a:solidFill>
                  <a:prstClr val="black"/>
                </a:solidFill>
                <a:latin typeface="Calibri"/>
              </a:rPr>
              <a:t>bởi</a:t>
            </a:r>
            <a:endParaRPr lang="en-US" sz="1400" b="1">
              <a:solidFill>
                <a:prstClr val="black"/>
              </a:solidFill>
              <a:latin typeface="Calibri"/>
            </a:endParaRPr>
          </a:p>
          <a:p>
            <a:pPr algn="ctr" defTabSz="457189">
              <a:defRPr/>
            </a:pPr>
            <a:r>
              <a:rPr lang="en-US" sz="1400" b="1" err="1">
                <a:solidFill>
                  <a:prstClr val="black"/>
                </a:solidFill>
                <a:latin typeface="Calibri"/>
              </a:rPr>
              <a:t>Viện</a:t>
            </a:r>
            <a:r>
              <a:rPr lang="en-US" sz="1400" b="1">
                <a:solidFill>
                  <a:prstClr val="black"/>
                </a:solidFill>
                <a:latin typeface="Calibri"/>
              </a:rPr>
              <a:t> </a:t>
            </a:r>
            <a:r>
              <a:rPr lang="en-US" sz="1400" b="1" err="1">
                <a:solidFill>
                  <a:prstClr val="black"/>
                </a:solidFill>
                <a:latin typeface="Calibri"/>
              </a:rPr>
              <a:t>Ăn</a:t>
            </a:r>
            <a:r>
              <a:rPr lang="en-US" sz="1400" b="1">
                <a:solidFill>
                  <a:prstClr val="black"/>
                </a:solidFill>
                <a:latin typeface="Calibri"/>
              </a:rPr>
              <a:t> </a:t>
            </a:r>
            <a:r>
              <a:rPr lang="en-US" sz="1400" b="1" err="1">
                <a:solidFill>
                  <a:prstClr val="black"/>
                </a:solidFill>
                <a:latin typeface="Calibri"/>
              </a:rPr>
              <a:t>Mòn</a:t>
            </a:r>
            <a:r>
              <a:rPr lang="en-US" sz="1400" b="1">
                <a:solidFill>
                  <a:prstClr val="black"/>
                </a:solidFill>
                <a:latin typeface="Calibri"/>
              </a:rPr>
              <a:t> </a:t>
            </a:r>
            <a:r>
              <a:rPr lang="en-US" sz="1400" b="1" err="1">
                <a:solidFill>
                  <a:prstClr val="black"/>
                </a:solidFill>
                <a:latin typeface="Calibri"/>
              </a:rPr>
              <a:t>Pháp</a:t>
            </a:r>
            <a:r>
              <a:rPr lang="en-US" sz="1400" b="1">
                <a:solidFill>
                  <a:prstClr val="black"/>
                </a:solidFill>
                <a:latin typeface="Calibri"/>
              </a:rPr>
              <a:t> (FCI)</a:t>
            </a:r>
          </a:p>
          <a:p>
            <a:pPr algn="ctr" defTabSz="457189">
              <a:defRPr/>
            </a:pPr>
            <a:r>
              <a:rPr lang="en-US" sz="1400" b="1" err="1">
                <a:solidFill>
                  <a:prstClr val="black"/>
                </a:solidFill>
                <a:latin typeface="Calibri"/>
              </a:rPr>
              <a:t>được</a:t>
            </a:r>
            <a:r>
              <a:rPr lang="en-US" sz="1400" b="1">
                <a:solidFill>
                  <a:prstClr val="black"/>
                </a:solidFill>
                <a:latin typeface="Calibri"/>
              </a:rPr>
              <a:t> </a:t>
            </a:r>
            <a:r>
              <a:rPr lang="en-US" sz="1400" b="1" err="1">
                <a:solidFill>
                  <a:prstClr val="black"/>
                </a:solidFill>
                <a:latin typeface="Calibri"/>
              </a:rPr>
              <a:t>quốc</a:t>
            </a:r>
            <a:r>
              <a:rPr lang="en-US" sz="1400" b="1">
                <a:solidFill>
                  <a:prstClr val="black"/>
                </a:solidFill>
                <a:latin typeface="Calibri"/>
              </a:rPr>
              <a:t> </a:t>
            </a:r>
            <a:r>
              <a:rPr lang="en-US" sz="1400" b="1" err="1">
                <a:solidFill>
                  <a:prstClr val="black"/>
                </a:solidFill>
                <a:latin typeface="Calibri"/>
              </a:rPr>
              <a:t>tế</a:t>
            </a:r>
            <a:r>
              <a:rPr lang="en-US" sz="1400" b="1">
                <a:solidFill>
                  <a:prstClr val="black"/>
                </a:solidFill>
                <a:latin typeface="Calibri"/>
              </a:rPr>
              <a:t> </a:t>
            </a:r>
            <a:r>
              <a:rPr lang="en-US" sz="1400" b="1" err="1">
                <a:solidFill>
                  <a:prstClr val="black"/>
                </a:solidFill>
                <a:latin typeface="Calibri"/>
              </a:rPr>
              <a:t>công</a:t>
            </a:r>
            <a:r>
              <a:rPr lang="en-US" sz="1400" b="1">
                <a:solidFill>
                  <a:prstClr val="black"/>
                </a:solidFill>
                <a:latin typeface="Calibri"/>
              </a:rPr>
              <a:t> </a:t>
            </a:r>
            <a:r>
              <a:rPr lang="en-US" sz="1400" b="1" err="1">
                <a:solidFill>
                  <a:prstClr val="black"/>
                </a:solidFill>
                <a:latin typeface="Calibri"/>
              </a:rPr>
              <a:t>nhận</a:t>
            </a:r>
            <a:endParaRPr lang="en-US" sz="1400" b="1">
              <a:solidFill>
                <a:prstClr val="black"/>
              </a:solidFill>
              <a:latin typeface="Calibri"/>
            </a:endParaRPr>
          </a:p>
        </p:txBody>
      </p:sp>
      <p:pic>
        <p:nvPicPr>
          <p:cNvPr id="55" name="Picture 54">
            <a:extLst>
              <a:ext uri="{FF2B5EF4-FFF2-40B4-BE49-F238E27FC236}">
                <a16:creationId xmlns:a16="http://schemas.microsoft.com/office/drawing/2014/main" id="{2B25D1E7-0612-4E6A-819B-4EBFCB12E2D8}"/>
              </a:ext>
            </a:extLst>
          </p:cNvPr>
          <p:cNvPicPr>
            <a:picLocks noChangeAspect="1"/>
          </p:cNvPicPr>
          <p:nvPr/>
        </p:nvPicPr>
        <p:blipFill>
          <a:blip r:embed="rId10"/>
          <a:stretch>
            <a:fillRect/>
          </a:stretch>
        </p:blipFill>
        <p:spPr>
          <a:xfrm>
            <a:off x="7782763" y="4801033"/>
            <a:ext cx="2400344" cy="368055"/>
          </a:xfrm>
          <a:prstGeom prst="rect">
            <a:avLst/>
          </a:prstGeom>
        </p:spPr>
      </p:pic>
      <p:pic>
        <p:nvPicPr>
          <p:cNvPr id="56" name="Picture 55">
            <a:extLst>
              <a:ext uri="{FF2B5EF4-FFF2-40B4-BE49-F238E27FC236}">
                <a16:creationId xmlns:a16="http://schemas.microsoft.com/office/drawing/2014/main" id="{A8544D7C-BDCC-4499-B1A9-1194CD811E66}"/>
              </a:ext>
            </a:extLst>
          </p:cNvPr>
          <p:cNvPicPr>
            <a:picLocks noChangeAspect="1"/>
          </p:cNvPicPr>
          <p:nvPr/>
        </p:nvPicPr>
        <p:blipFill>
          <a:blip r:embed="rId11"/>
          <a:stretch>
            <a:fillRect/>
          </a:stretch>
        </p:blipFill>
        <p:spPr>
          <a:xfrm>
            <a:off x="5908085" y="4860091"/>
            <a:ext cx="1046440" cy="1046440"/>
          </a:xfrm>
          <a:prstGeom prst="rect">
            <a:avLst/>
          </a:prstGeom>
        </p:spPr>
      </p:pic>
      <p:grpSp>
        <p:nvGrpSpPr>
          <p:cNvPr id="57" name="Group 56">
            <a:extLst>
              <a:ext uri="{FF2B5EF4-FFF2-40B4-BE49-F238E27FC236}">
                <a16:creationId xmlns:a16="http://schemas.microsoft.com/office/drawing/2014/main" id="{1DCB1D16-C605-4838-B6AD-2BC05222D0BF}"/>
              </a:ext>
            </a:extLst>
          </p:cNvPr>
          <p:cNvGrpSpPr/>
          <p:nvPr/>
        </p:nvGrpSpPr>
        <p:grpSpPr>
          <a:xfrm>
            <a:off x="4803076" y="3018944"/>
            <a:ext cx="2060317" cy="867035"/>
            <a:chOff x="3304060" y="2119465"/>
            <a:chExt cx="2060317" cy="867034"/>
          </a:xfrm>
        </p:grpSpPr>
        <p:pic>
          <p:nvPicPr>
            <p:cNvPr id="58" name="Picture 57">
              <a:extLst>
                <a:ext uri="{FF2B5EF4-FFF2-40B4-BE49-F238E27FC236}">
                  <a16:creationId xmlns:a16="http://schemas.microsoft.com/office/drawing/2014/main" id="{EAACC43E-D4D1-40A0-9D51-3A0BEC439F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568" t="19472" r="28866" b="56488"/>
            <a:stretch/>
          </p:blipFill>
          <p:spPr>
            <a:xfrm>
              <a:off x="3560454" y="2119465"/>
              <a:ext cx="1591469" cy="505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0" name="TextBox 59">
              <a:extLst>
                <a:ext uri="{FF2B5EF4-FFF2-40B4-BE49-F238E27FC236}">
                  <a16:creationId xmlns:a16="http://schemas.microsoft.com/office/drawing/2014/main" id="{2CE28139-D28E-4342-BF60-0E04582AB082}"/>
                </a:ext>
              </a:extLst>
            </p:cNvPr>
            <p:cNvSpPr txBox="1"/>
            <p:nvPr/>
          </p:nvSpPr>
          <p:spPr>
            <a:xfrm>
              <a:off x="3304060" y="2586389"/>
              <a:ext cx="2060317" cy="400110"/>
            </a:xfrm>
            <a:prstGeom prst="rect">
              <a:avLst/>
            </a:prstGeom>
            <a:noFill/>
          </p:spPr>
          <p:txBody>
            <a:bodyPr wrap="square" rtlCol="0">
              <a:spAutoFit/>
            </a:bodyPr>
            <a:lstStyle/>
            <a:p>
              <a:pPr algn="ctr">
                <a:defRPr/>
              </a:pPr>
              <a:r>
                <a:rPr lang="en-US" sz="2000" b="1">
                  <a:solidFill>
                    <a:srgbClr val="44546A"/>
                  </a:solidFill>
                  <a:latin typeface="Calibri" panose="020F0502020204030204"/>
                </a:rPr>
                <a:t>TECHNOLOGY</a:t>
              </a:r>
            </a:p>
          </p:txBody>
        </p:sp>
      </p:grpSp>
      <p:sp>
        <p:nvSpPr>
          <p:cNvPr id="61" name="Title 1">
            <a:extLst>
              <a:ext uri="{FF2B5EF4-FFF2-40B4-BE49-F238E27FC236}">
                <a16:creationId xmlns:a16="http://schemas.microsoft.com/office/drawing/2014/main" id="{CF0CA768-20B6-4C73-AE22-5AF73A9CB4E7}"/>
              </a:ext>
            </a:extLst>
          </p:cNvPr>
          <p:cNvSpPr txBox="1">
            <a:spLocks/>
          </p:cNvSpPr>
          <p:nvPr/>
        </p:nvSpPr>
        <p:spPr>
          <a:xfrm>
            <a:off x="2683648" y="201681"/>
            <a:ext cx="7092711" cy="609398"/>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200">
                <a:latin typeface="Calibri" panose="020F0502020204030204" pitchFamily="34" charset="0"/>
                <a:cs typeface="Calibri" panose="020F0502020204030204" pitchFamily="34" charset="0"/>
              </a:rPr>
              <a:t>HƠN 20 NĂM NGHIÊN CỨU VÀ PHÁT TRIỂN</a:t>
            </a:r>
          </a:p>
          <a:p>
            <a:pPr lvl="0">
              <a:defRPr/>
            </a:pPr>
            <a:r>
              <a:rPr lang="vi-VN" sz="2200">
                <a:latin typeface="Calibri" panose="020F0502020204030204" pitchFamily="34" charset="0"/>
                <a:cs typeface="Calibri" panose="020F0502020204030204" pitchFamily="34" charset="0"/>
              </a:rPr>
              <a:t>TẠO NÊN CÔNG NGHỆ ĐỘT PHÁ </a:t>
            </a:r>
          </a:p>
        </p:txBody>
      </p:sp>
    </p:spTree>
    <p:extLst>
      <p:ext uri="{BB962C8B-B14F-4D97-AF65-F5344CB8AC3E}">
        <p14:creationId xmlns:p14="http://schemas.microsoft.com/office/powerpoint/2010/main" val="20006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0" grpId="0"/>
      <p:bldP spid="31" grpId="0" animBg="1"/>
      <p:bldP spid="32" grpId="0" animBg="1"/>
      <p:bldP spid="33" grpId="0" animBg="1"/>
      <p:bldP spid="34" grpId="0"/>
      <p:bldP spid="38"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07008" y="993916"/>
            <a:ext cx="9747504"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7" name="TextBox 46">
            <a:extLst>
              <a:ext uri="{FF2B5EF4-FFF2-40B4-BE49-F238E27FC236}">
                <a16:creationId xmlns:a16="http://schemas.microsoft.com/office/drawing/2014/main" id="{9CAD4F84-C9E4-4C1E-8F48-4749EE2600E4}"/>
              </a:ext>
            </a:extLst>
          </p:cNvPr>
          <p:cNvSpPr txBox="1"/>
          <p:nvPr/>
        </p:nvSpPr>
        <p:spPr>
          <a:xfrm>
            <a:off x="1524001" y="1133496"/>
            <a:ext cx="9144000" cy="1200329"/>
          </a:xfrm>
          <a:prstGeom prst="rect">
            <a:avLst/>
          </a:prstGeom>
          <a:noFill/>
        </p:spPr>
        <p:txBody>
          <a:bodyPr wrap="square" rtlCol="0">
            <a:spAutoFit/>
          </a:bodyPr>
          <a:lstStyle/>
          <a:p>
            <a:pPr algn="ctr" defTabSz="457189">
              <a:defRPr/>
            </a:pPr>
            <a:r>
              <a:rPr lang="en-US" sz="2400" err="1">
                <a:solidFill>
                  <a:prstClr val="black"/>
                </a:solidFill>
                <a:latin typeface="Calibri"/>
              </a:rPr>
              <a:t>Một</a:t>
            </a:r>
            <a:r>
              <a:rPr lang="en-US" sz="2400">
                <a:solidFill>
                  <a:prstClr val="black"/>
                </a:solidFill>
                <a:latin typeface="Calibri"/>
              </a:rPr>
              <a:t> </a:t>
            </a:r>
            <a:r>
              <a:rPr lang="en-US" sz="2400" err="1">
                <a:solidFill>
                  <a:prstClr val="black"/>
                </a:solidFill>
                <a:latin typeface="Calibri"/>
              </a:rPr>
              <a:t>sự</a:t>
            </a:r>
            <a:r>
              <a:rPr lang="en-US" sz="2400">
                <a:solidFill>
                  <a:prstClr val="black"/>
                </a:solidFill>
                <a:latin typeface="Calibri"/>
              </a:rPr>
              <a:t> </a:t>
            </a:r>
            <a:r>
              <a:rPr lang="en-US" sz="2400" b="1" err="1">
                <a:solidFill>
                  <a:srgbClr val="4472C4">
                    <a:lumMod val="75000"/>
                  </a:srgbClr>
                </a:solidFill>
                <a:latin typeface="Calibri"/>
              </a:rPr>
              <a:t>kết</a:t>
            </a:r>
            <a:r>
              <a:rPr lang="en-US" sz="2400" b="1">
                <a:solidFill>
                  <a:srgbClr val="4472C4">
                    <a:lumMod val="75000"/>
                  </a:srgbClr>
                </a:solidFill>
                <a:latin typeface="Calibri"/>
              </a:rPr>
              <a:t> </a:t>
            </a:r>
            <a:r>
              <a:rPr lang="en-US" sz="2400" b="1" err="1">
                <a:solidFill>
                  <a:srgbClr val="4472C4">
                    <a:lumMod val="75000"/>
                  </a:srgbClr>
                </a:solidFill>
                <a:latin typeface="Calibri"/>
              </a:rPr>
              <a:t>hợp</a:t>
            </a:r>
            <a:r>
              <a:rPr lang="en-US" sz="2400" b="1">
                <a:solidFill>
                  <a:srgbClr val="4472C4">
                    <a:lumMod val="75000"/>
                  </a:srgbClr>
                </a:solidFill>
                <a:latin typeface="Calibri"/>
              </a:rPr>
              <a:t> </a:t>
            </a:r>
            <a:r>
              <a:rPr lang="en-US" sz="2400" b="1" err="1">
                <a:solidFill>
                  <a:srgbClr val="4472C4">
                    <a:lumMod val="75000"/>
                  </a:srgbClr>
                </a:solidFill>
                <a:latin typeface="Calibri"/>
              </a:rPr>
              <a:t>độc</a:t>
            </a:r>
            <a:r>
              <a:rPr lang="en-US" sz="2400" b="1">
                <a:solidFill>
                  <a:srgbClr val="4472C4">
                    <a:lumMod val="75000"/>
                  </a:srgbClr>
                </a:solidFill>
                <a:latin typeface="Calibri"/>
              </a:rPr>
              <a:t> </a:t>
            </a:r>
            <a:r>
              <a:rPr lang="en-US" sz="2400" b="1" err="1">
                <a:solidFill>
                  <a:srgbClr val="4472C4">
                    <a:lumMod val="75000"/>
                  </a:srgbClr>
                </a:solidFill>
                <a:latin typeface="Calibri"/>
              </a:rPr>
              <a:t>đáo</a:t>
            </a:r>
            <a:endParaRPr lang="en-US" sz="2400" b="1">
              <a:solidFill>
                <a:srgbClr val="4472C4">
                  <a:lumMod val="75000"/>
                </a:srgbClr>
              </a:solidFill>
              <a:latin typeface="Calibri"/>
            </a:endParaRPr>
          </a:p>
          <a:p>
            <a:pPr algn="ctr" defTabSz="457189">
              <a:defRPr/>
            </a:pPr>
            <a:r>
              <a:rPr lang="en-US" sz="2400" err="1">
                <a:solidFill>
                  <a:prstClr val="black"/>
                </a:solidFill>
                <a:latin typeface="Calibri"/>
              </a:rPr>
              <a:t>giữa</a:t>
            </a:r>
            <a:r>
              <a:rPr lang="en-US" sz="2400">
                <a:solidFill>
                  <a:prstClr val="black"/>
                </a:solidFill>
                <a:latin typeface="Calibri"/>
              </a:rPr>
              <a:t> </a:t>
            </a:r>
            <a:r>
              <a:rPr lang="en-US" sz="2400" b="1" err="1">
                <a:solidFill>
                  <a:srgbClr val="4472C4">
                    <a:lumMod val="75000"/>
                  </a:srgbClr>
                </a:solidFill>
                <a:latin typeface="Calibri"/>
              </a:rPr>
              <a:t>thành</a:t>
            </a:r>
            <a:r>
              <a:rPr lang="en-US" sz="2400" b="1">
                <a:solidFill>
                  <a:srgbClr val="4472C4">
                    <a:lumMod val="75000"/>
                  </a:srgbClr>
                </a:solidFill>
                <a:latin typeface="Calibri"/>
              </a:rPr>
              <a:t> </a:t>
            </a:r>
            <a:r>
              <a:rPr lang="en-US" sz="2400" b="1" err="1">
                <a:solidFill>
                  <a:srgbClr val="4472C4">
                    <a:lumMod val="75000"/>
                  </a:srgbClr>
                </a:solidFill>
                <a:latin typeface="Calibri"/>
              </a:rPr>
              <a:t>phần</a:t>
            </a:r>
            <a:r>
              <a:rPr lang="en-US" sz="2400" b="1">
                <a:solidFill>
                  <a:srgbClr val="4472C4">
                    <a:lumMod val="75000"/>
                  </a:srgbClr>
                </a:solidFill>
                <a:latin typeface="Calibri"/>
              </a:rPr>
              <a:t> lớp </a:t>
            </a:r>
            <a:r>
              <a:rPr lang="en-US" sz="2400" b="1" err="1">
                <a:solidFill>
                  <a:srgbClr val="4472C4">
                    <a:lumMod val="75000"/>
                  </a:srgbClr>
                </a:solidFill>
                <a:latin typeface="Calibri"/>
              </a:rPr>
              <a:t>mạ</a:t>
            </a:r>
            <a:r>
              <a:rPr lang="en-US" sz="2400" b="1">
                <a:solidFill>
                  <a:srgbClr val="4472C4">
                    <a:lumMod val="75000"/>
                  </a:srgbClr>
                </a:solidFill>
                <a:latin typeface="Calibri"/>
              </a:rPr>
              <a:t> </a:t>
            </a:r>
            <a:r>
              <a:rPr lang="en-US" sz="2400" err="1">
                <a:solidFill>
                  <a:prstClr val="black"/>
                </a:solidFill>
                <a:latin typeface="Calibri"/>
              </a:rPr>
              <a:t>và</a:t>
            </a:r>
            <a:r>
              <a:rPr lang="en-US" sz="2400" b="1">
                <a:solidFill>
                  <a:prstClr val="black"/>
                </a:solidFill>
                <a:latin typeface="Calibri"/>
              </a:rPr>
              <a:t> </a:t>
            </a:r>
            <a:r>
              <a:rPr lang="en-US" sz="2400" b="1" err="1">
                <a:solidFill>
                  <a:srgbClr val="4472C4">
                    <a:lumMod val="75000"/>
                  </a:srgbClr>
                </a:solidFill>
                <a:latin typeface="Calibri"/>
              </a:rPr>
              <a:t>quy</a:t>
            </a:r>
            <a:r>
              <a:rPr lang="en-US" sz="2400" b="1">
                <a:solidFill>
                  <a:srgbClr val="4472C4">
                    <a:lumMod val="75000"/>
                  </a:srgbClr>
                </a:solidFill>
                <a:latin typeface="Calibri"/>
              </a:rPr>
              <a:t> </a:t>
            </a:r>
            <a:r>
              <a:rPr lang="en-US" sz="2400" b="1" err="1">
                <a:solidFill>
                  <a:srgbClr val="4472C4">
                    <a:lumMod val="75000"/>
                  </a:srgbClr>
                </a:solidFill>
                <a:latin typeface="Calibri"/>
              </a:rPr>
              <a:t>trình</a:t>
            </a:r>
            <a:r>
              <a:rPr lang="en-US" sz="2400" b="1">
                <a:solidFill>
                  <a:srgbClr val="4472C4">
                    <a:lumMod val="75000"/>
                  </a:srgbClr>
                </a:solidFill>
                <a:latin typeface="Calibri"/>
              </a:rPr>
              <a:t> </a:t>
            </a:r>
            <a:r>
              <a:rPr lang="en-US" sz="2400" b="1" err="1">
                <a:solidFill>
                  <a:srgbClr val="4472C4">
                    <a:lumMod val="75000"/>
                  </a:srgbClr>
                </a:solidFill>
                <a:latin typeface="Calibri"/>
              </a:rPr>
              <a:t>công</a:t>
            </a:r>
            <a:r>
              <a:rPr lang="en-US" sz="2400" b="1">
                <a:solidFill>
                  <a:srgbClr val="4472C4">
                    <a:lumMod val="75000"/>
                  </a:srgbClr>
                </a:solidFill>
                <a:latin typeface="Calibri"/>
              </a:rPr>
              <a:t> </a:t>
            </a:r>
            <a:r>
              <a:rPr lang="en-US" sz="2400" b="1" err="1">
                <a:solidFill>
                  <a:srgbClr val="4472C4">
                    <a:lumMod val="75000"/>
                  </a:srgbClr>
                </a:solidFill>
                <a:latin typeface="Calibri"/>
              </a:rPr>
              <a:t>nghệ</a:t>
            </a:r>
            <a:endParaRPr lang="en-US" sz="2400" b="1">
              <a:solidFill>
                <a:srgbClr val="4472C4">
                  <a:lumMod val="75000"/>
                </a:srgbClr>
              </a:solidFill>
              <a:latin typeface="Calibri"/>
            </a:endParaRPr>
          </a:p>
          <a:p>
            <a:pPr algn="ctr" defTabSz="457189">
              <a:defRPr/>
            </a:pPr>
            <a:r>
              <a:rPr lang="en-US" sz="2400" b="1" err="1">
                <a:solidFill>
                  <a:srgbClr val="4472C4">
                    <a:lumMod val="75000"/>
                  </a:srgbClr>
                </a:solidFill>
                <a:latin typeface="Calibri"/>
              </a:rPr>
              <a:t>đảm</a:t>
            </a:r>
            <a:r>
              <a:rPr lang="en-US" sz="2400" b="1">
                <a:solidFill>
                  <a:srgbClr val="4472C4">
                    <a:lumMod val="75000"/>
                  </a:srgbClr>
                </a:solidFill>
                <a:latin typeface="Calibri"/>
              </a:rPr>
              <a:t> </a:t>
            </a:r>
            <a:r>
              <a:rPr lang="en-US" sz="2400" b="1" err="1">
                <a:solidFill>
                  <a:srgbClr val="4472C4">
                    <a:lumMod val="75000"/>
                  </a:srgbClr>
                </a:solidFill>
                <a:latin typeface="Calibri"/>
              </a:rPr>
              <a:t>bảo</a:t>
            </a:r>
            <a:r>
              <a:rPr lang="en-US" sz="2400" b="1">
                <a:solidFill>
                  <a:srgbClr val="4472C4">
                    <a:lumMod val="75000"/>
                  </a:srgbClr>
                </a:solidFill>
                <a:latin typeface="Calibri"/>
              </a:rPr>
              <a:t> vi </a:t>
            </a:r>
            <a:r>
              <a:rPr lang="en-US" sz="2400" b="1" err="1">
                <a:solidFill>
                  <a:srgbClr val="4472C4">
                    <a:lumMod val="75000"/>
                  </a:srgbClr>
                </a:solidFill>
                <a:latin typeface="Calibri"/>
              </a:rPr>
              <a:t>cấu</a:t>
            </a:r>
            <a:r>
              <a:rPr lang="en-US" sz="2400" b="1">
                <a:solidFill>
                  <a:srgbClr val="4472C4">
                    <a:lumMod val="75000"/>
                  </a:srgbClr>
                </a:solidFill>
                <a:latin typeface="Calibri"/>
              </a:rPr>
              <a:t> </a:t>
            </a:r>
            <a:r>
              <a:rPr lang="en-US" sz="2400" b="1" err="1">
                <a:solidFill>
                  <a:srgbClr val="4472C4">
                    <a:lumMod val="75000"/>
                  </a:srgbClr>
                </a:solidFill>
                <a:latin typeface="Calibri"/>
              </a:rPr>
              <a:t>trúc</a:t>
            </a:r>
            <a:r>
              <a:rPr lang="en-US" sz="2400" b="1">
                <a:solidFill>
                  <a:srgbClr val="4472C4">
                    <a:lumMod val="75000"/>
                  </a:srgbClr>
                </a:solidFill>
                <a:latin typeface="Calibri"/>
              </a:rPr>
              <a:t> </a:t>
            </a:r>
            <a:r>
              <a:rPr lang="en-US" sz="2400" b="1" err="1">
                <a:solidFill>
                  <a:srgbClr val="4472C4">
                    <a:lumMod val="75000"/>
                  </a:srgbClr>
                </a:solidFill>
                <a:latin typeface="Calibri"/>
              </a:rPr>
              <a:t>lớp</a:t>
            </a:r>
            <a:r>
              <a:rPr lang="en-US" sz="2400" b="1">
                <a:solidFill>
                  <a:srgbClr val="4472C4">
                    <a:lumMod val="75000"/>
                  </a:srgbClr>
                </a:solidFill>
                <a:latin typeface="Calibri"/>
              </a:rPr>
              <a:t> </a:t>
            </a:r>
            <a:r>
              <a:rPr lang="en-US" sz="2400" b="1" err="1">
                <a:solidFill>
                  <a:srgbClr val="4472C4">
                    <a:lumMod val="75000"/>
                  </a:srgbClr>
                </a:solidFill>
                <a:latin typeface="Calibri"/>
              </a:rPr>
              <a:t>mạ</a:t>
            </a:r>
            <a:r>
              <a:rPr lang="en-US" sz="2400" b="1">
                <a:solidFill>
                  <a:srgbClr val="4472C4">
                    <a:lumMod val="75000"/>
                  </a:srgbClr>
                </a:solidFill>
                <a:latin typeface="Calibri"/>
              </a:rPr>
              <a:t> </a:t>
            </a:r>
            <a:r>
              <a:rPr lang="en-US" sz="2400" b="1" err="1">
                <a:solidFill>
                  <a:prstClr val="black"/>
                </a:solidFill>
                <a:latin typeface="Calibri"/>
              </a:rPr>
              <a:t>bảo</a:t>
            </a:r>
            <a:r>
              <a:rPr lang="en-US" sz="2400" b="1">
                <a:solidFill>
                  <a:prstClr val="black"/>
                </a:solidFill>
                <a:latin typeface="Calibri"/>
              </a:rPr>
              <a:t> </a:t>
            </a:r>
            <a:r>
              <a:rPr lang="en-US" sz="2400" b="1" err="1">
                <a:solidFill>
                  <a:prstClr val="black"/>
                </a:solidFill>
                <a:latin typeface="Calibri"/>
              </a:rPr>
              <a:t>vệ</a:t>
            </a:r>
            <a:endParaRPr lang="en-US" sz="2400" b="1">
              <a:solidFill>
                <a:prstClr val="black"/>
              </a:solidFill>
              <a:latin typeface="Calibri"/>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66E831FD-C9CA-4422-B850-227885C81B74}"/>
              </a:ext>
            </a:extLst>
          </p:cNvPr>
          <p:cNvSpPr/>
          <p:nvPr/>
        </p:nvSpPr>
        <p:spPr>
          <a:xfrm>
            <a:off x="1216012"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28" name="Arrow: Right 27">
            <a:extLst>
              <a:ext uri="{FF2B5EF4-FFF2-40B4-BE49-F238E27FC236}">
                <a16:creationId xmlns:a16="http://schemas.microsoft.com/office/drawing/2014/main" id="{002D3AB1-6AC6-4F03-94E1-5A46AE6FFD10}"/>
              </a:ext>
            </a:extLst>
          </p:cNvPr>
          <p:cNvSpPr/>
          <p:nvPr/>
        </p:nvSpPr>
        <p:spPr>
          <a:xfrm>
            <a:off x="5649843" y="3863929"/>
            <a:ext cx="632692" cy="484748"/>
          </a:xfrm>
          <a:prstGeom prst="rightArrow">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b="100000"/>
            </a:path>
            <a:tileRect t="-100000" r="-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defTabSz="457189">
              <a:lnSpc>
                <a:spcPct val="110000"/>
              </a:lnSpc>
              <a:defRPr/>
            </a:pPr>
            <a:endParaRPr lang="en-US" sz="1148">
              <a:solidFill>
                <a:prstClr val="black"/>
              </a:solidFill>
              <a:latin typeface="Calibri"/>
            </a:endParaRPr>
          </a:p>
        </p:txBody>
      </p:sp>
      <p:grpSp>
        <p:nvGrpSpPr>
          <p:cNvPr id="29" name="Group 28">
            <a:extLst>
              <a:ext uri="{FF2B5EF4-FFF2-40B4-BE49-F238E27FC236}">
                <a16:creationId xmlns:a16="http://schemas.microsoft.com/office/drawing/2014/main" id="{3DBA087D-FB23-408C-BACF-1D6A2897F509}"/>
              </a:ext>
            </a:extLst>
          </p:cNvPr>
          <p:cNvGrpSpPr/>
          <p:nvPr/>
        </p:nvGrpSpPr>
        <p:grpSpPr>
          <a:xfrm>
            <a:off x="2221852" y="2517765"/>
            <a:ext cx="3096496" cy="3358319"/>
            <a:chOff x="960937" y="1747687"/>
            <a:chExt cx="2533220" cy="3040582"/>
          </a:xfrm>
        </p:grpSpPr>
        <p:pic>
          <p:nvPicPr>
            <p:cNvPr id="30" name="Picture 29">
              <a:extLst>
                <a:ext uri="{FF2B5EF4-FFF2-40B4-BE49-F238E27FC236}">
                  <a16:creationId xmlns:a16="http://schemas.microsoft.com/office/drawing/2014/main" id="{EF0B7368-58C3-435A-9335-767D39585122}"/>
                </a:ext>
              </a:extLst>
            </p:cNvPr>
            <p:cNvPicPr>
              <a:picLocks noChangeAspect="1"/>
            </p:cNvPicPr>
            <p:nvPr/>
          </p:nvPicPr>
          <p:blipFill>
            <a:blip r:embed="rId2"/>
            <a:stretch>
              <a:fillRect/>
            </a:stretch>
          </p:blipFill>
          <p:spPr>
            <a:xfrm>
              <a:off x="960937" y="2532786"/>
              <a:ext cx="2533220" cy="1848218"/>
            </a:xfrm>
            <a:prstGeom prst="rect">
              <a:avLst/>
            </a:prstGeom>
          </p:spPr>
        </p:pic>
        <p:sp>
          <p:nvSpPr>
            <p:cNvPr id="31" name="Rectangle 30">
              <a:extLst>
                <a:ext uri="{FF2B5EF4-FFF2-40B4-BE49-F238E27FC236}">
                  <a16:creationId xmlns:a16="http://schemas.microsoft.com/office/drawing/2014/main" id="{E1D2A6C7-00F6-40A9-BBBC-18D2AA476EA1}"/>
                </a:ext>
              </a:extLst>
            </p:cNvPr>
            <p:cNvSpPr/>
            <p:nvPr/>
          </p:nvSpPr>
          <p:spPr>
            <a:xfrm>
              <a:off x="1566917" y="4509611"/>
              <a:ext cx="1387676" cy="278658"/>
            </a:xfrm>
            <a:prstGeom prst="rect">
              <a:avLst/>
            </a:prstGeom>
          </p:spPr>
          <p:txBody>
            <a:bodyPr wrap="none">
              <a:spAutoFit/>
            </a:bodyPr>
            <a:lstStyle/>
            <a:p>
              <a:pPr defTabSz="457189">
                <a:defRPr/>
              </a:pPr>
              <a:r>
                <a:rPr lang="en-US" sz="1400" b="1" err="1">
                  <a:solidFill>
                    <a:prstClr val="black"/>
                  </a:solidFill>
                  <a:latin typeface="Calibri" panose="020F0502020204030204"/>
                </a:rPr>
                <a:t>Thép</a:t>
              </a:r>
              <a:r>
                <a:rPr lang="en-US" sz="1400" b="1">
                  <a:solidFill>
                    <a:prstClr val="black"/>
                  </a:solidFill>
                  <a:latin typeface="Calibri" panose="020F0502020204030204"/>
                </a:rPr>
                <a:t> </a:t>
              </a:r>
              <a:r>
                <a:rPr lang="en-US" sz="1400" b="1" err="1">
                  <a:solidFill>
                    <a:prstClr val="black"/>
                  </a:solidFill>
                  <a:latin typeface="Calibri" panose="020F0502020204030204"/>
                </a:rPr>
                <a:t>mạ</a:t>
              </a:r>
              <a:r>
                <a:rPr lang="en-US" sz="1400" b="1">
                  <a:solidFill>
                    <a:prstClr val="black"/>
                  </a:solidFill>
                  <a:latin typeface="Calibri" panose="020F0502020204030204"/>
                </a:rPr>
                <a:t> </a:t>
              </a:r>
              <a:r>
                <a:rPr lang="en-US" sz="1400" b="1" err="1">
                  <a:solidFill>
                    <a:prstClr val="black"/>
                  </a:solidFill>
                  <a:latin typeface="Calibri" panose="020F0502020204030204"/>
                </a:rPr>
                <a:t>Nhôm</a:t>
              </a:r>
              <a:r>
                <a:rPr lang="en-US" sz="1400" b="1">
                  <a:solidFill>
                    <a:prstClr val="black"/>
                  </a:solidFill>
                  <a:latin typeface="Calibri" panose="020F0502020204030204"/>
                </a:rPr>
                <a:t> </a:t>
              </a:r>
              <a:r>
                <a:rPr lang="en-US" sz="1400" b="1" err="1">
                  <a:solidFill>
                    <a:prstClr val="black"/>
                  </a:solidFill>
                  <a:latin typeface="Calibri" panose="020F0502020204030204"/>
                </a:rPr>
                <a:t>Kẽm</a:t>
              </a:r>
              <a:endParaRPr lang="en-US" sz="1400">
                <a:solidFill>
                  <a:prstClr val="black"/>
                </a:solidFill>
                <a:latin typeface="Calibri" panose="020F0502020204030204"/>
              </a:endParaRPr>
            </a:p>
          </p:txBody>
        </p:sp>
        <p:sp>
          <p:nvSpPr>
            <p:cNvPr id="32" name="Rectangle 31">
              <a:extLst>
                <a:ext uri="{FF2B5EF4-FFF2-40B4-BE49-F238E27FC236}">
                  <a16:creationId xmlns:a16="http://schemas.microsoft.com/office/drawing/2014/main" id="{F5F154BA-817C-49EA-8E5B-D35977033405}"/>
                </a:ext>
              </a:extLst>
            </p:cNvPr>
            <p:cNvSpPr/>
            <p:nvPr/>
          </p:nvSpPr>
          <p:spPr>
            <a:xfrm>
              <a:off x="2556535" y="2662887"/>
              <a:ext cx="631405" cy="198543"/>
            </a:xfrm>
            <a:prstGeom prst="rect">
              <a:avLst/>
            </a:prstGeom>
          </p:spPr>
          <p:txBody>
            <a:bodyPr wrap="square">
              <a:spAutoFit/>
            </a:bodyPr>
            <a:lstStyle/>
            <a:p>
              <a:pPr defTabSz="457189">
                <a:defRPr/>
              </a:pPr>
              <a:r>
                <a:rPr lang="en-US" altLang="en-US" sz="825" b="1">
                  <a:solidFill>
                    <a:prstClr val="black"/>
                  </a:solidFill>
                  <a:latin typeface="Arial" panose="020B0604020202020204" pitchFamily="34" charset="0"/>
                  <a:cs typeface="Arial" panose="020B0604020202020204" pitchFamily="34" charset="0"/>
                </a:rPr>
                <a:t>Al-rich </a:t>
              </a:r>
              <a:endParaRPr lang="en-US" sz="825" b="1">
                <a:solidFill>
                  <a:prstClr val="black"/>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EB216A8-B2FC-405E-94F8-4F841B5A8AD1}"/>
                </a:ext>
              </a:extLst>
            </p:cNvPr>
            <p:cNvSpPr/>
            <p:nvPr/>
          </p:nvSpPr>
          <p:spPr>
            <a:xfrm>
              <a:off x="1725230" y="2839570"/>
              <a:ext cx="631405" cy="198543"/>
            </a:xfrm>
            <a:prstGeom prst="rect">
              <a:avLst/>
            </a:prstGeom>
          </p:spPr>
          <p:txBody>
            <a:bodyPr wrap="square">
              <a:spAutoFit/>
            </a:bodyPr>
            <a:lstStyle/>
            <a:p>
              <a:pPr defTabSz="457189">
                <a:defRPr/>
              </a:pPr>
              <a:r>
                <a:rPr lang="en-US" altLang="en-US" sz="825" b="1">
                  <a:solidFill>
                    <a:prstClr val="black"/>
                  </a:solidFill>
                  <a:latin typeface="Arial" panose="020B0604020202020204" pitchFamily="34" charset="0"/>
                  <a:cs typeface="Arial" panose="020B0604020202020204" pitchFamily="34" charset="0"/>
                </a:rPr>
                <a:t>Zn-rich </a:t>
              </a:r>
              <a:endParaRPr lang="en-US" sz="825" b="1">
                <a:solidFill>
                  <a:prstClr val="black"/>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8B17FBA-8545-4692-A02A-C2F94BCCABD0}"/>
                </a:ext>
              </a:extLst>
            </p:cNvPr>
            <p:cNvSpPr/>
            <p:nvPr/>
          </p:nvSpPr>
          <p:spPr>
            <a:xfrm>
              <a:off x="960938" y="1747687"/>
              <a:ext cx="2533219" cy="752375"/>
            </a:xfrm>
            <a:prstGeom prst="rect">
              <a:avLst/>
            </a:prstGeom>
          </p:spPr>
          <p:txBody>
            <a:bodyPr wrap="square">
              <a:spAutoFit/>
            </a:bodyPr>
            <a:lstStyle/>
            <a:p>
              <a:pPr algn="ctr" defTabSz="457189">
                <a:defRPr/>
              </a:pPr>
              <a:r>
                <a:rPr lang="en-US" altLang="en-US" sz="4800" b="1">
                  <a:solidFill>
                    <a:prstClr val="black"/>
                  </a:solidFill>
                  <a:latin typeface=".VnTifani HeavyH" panose="020B7200000000000000" pitchFamily="34" charset="0"/>
                </a:rPr>
                <a:t>2</a:t>
              </a:r>
              <a:r>
                <a:rPr lang="en-US" altLang="en-US" sz="2400" b="1">
                  <a:solidFill>
                    <a:prstClr val="black"/>
                  </a:solidFill>
                  <a:latin typeface="Arial Narrow" panose="020B0606020202030204" pitchFamily="34" charset="0"/>
                </a:rPr>
                <a:t>  </a:t>
              </a:r>
              <a:r>
                <a:rPr lang="en-US" altLang="en-US" sz="1600" b="1" err="1">
                  <a:solidFill>
                    <a:prstClr val="black"/>
                  </a:solidFill>
                  <a:latin typeface="Arial" panose="020B0604020202020204" pitchFamily="34" charset="0"/>
                  <a:cs typeface="Arial" panose="020B0604020202020204" pitchFamily="34" charset="0"/>
                </a:rPr>
                <a:t>lớp</a:t>
              </a:r>
              <a:r>
                <a:rPr lang="en-US" altLang="en-US" sz="1600" b="1">
                  <a:solidFill>
                    <a:prstClr val="black"/>
                  </a:solidFill>
                  <a:latin typeface="Arial" panose="020B0604020202020204" pitchFamily="34" charset="0"/>
                  <a:cs typeface="Arial" panose="020B0604020202020204" pitchFamily="34" charset="0"/>
                </a:rPr>
                <a:t> </a:t>
              </a:r>
              <a:r>
                <a:rPr lang="en-US" altLang="en-US" sz="1600" b="1" err="1">
                  <a:solidFill>
                    <a:prstClr val="black"/>
                  </a:solidFill>
                  <a:latin typeface="Arial" panose="020B0604020202020204" pitchFamily="34" charset="0"/>
                  <a:cs typeface="Arial" panose="020B0604020202020204" pitchFamily="34" charset="0"/>
                </a:rPr>
                <a:t>bảo</a:t>
              </a:r>
              <a:r>
                <a:rPr lang="en-US" altLang="en-US" sz="1600" b="1">
                  <a:solidFill>
                    <a:prstClr val="black"/>
                  </a:solidFill>
                  <a:latin typeface="Arial" panose="020B0604020202020204" pitchFamily="34" charset="0"/>
                  <a:cs typeface="Arial" panose="020B0604020202020204" pitchFamily="34" charset="0"/>
                </a:rPr>
                <a:t> </a:t>
              </a:r>
              <a:r>
                <a:rPr lang="en-US" altLang="en-US" sz="1600" b="1" err="1">
                  <a:solidFill>
                    <a:prstClr val="black"/>
                  </a:solidFill>
                  <a:latin typeface="Arial" panose="020B0604020202020204" pitchFamily="34" charset="0"/>
                  <a:cs typeface="Arial" panose="020B0604020202020204" pitchFamily="34" charset="0"/>
                </a:rPr>
                <a:t>vệ</a:t>
              </a:r>
              <a:endParaRPr lang="en-US" sz="900" b="1">
                <a:solidFill>
                  <a:prstClr val="black"/>
                </a:solidFill>
                <a:latin typeface="Arial" panose="020B0604020202020204" pitchFamily="34" charset="0"/>
                <a:cs typeface="Arial" panose="020B0604020202020204" pitchFamily="34" charset="0"/>
              </a:endParaRPr>
            </a:p>
          </p:txBody>
        </p:sp>
      </p:grpSp>
      <p:sp>
        <p:nvSpPr>
          <p:cNvPr id="35" name="Rectangle 34">
            <a:extLst>
              <a:ext uri="{FF2B5EF4-FFF2-40B4-BE49-F238E27FC236}">
                <a16:creationId xmlns:a16="http://schemas.microsoft.com/office/drawing/2014/main" id="{60369AE8-F236-45EE-B225-821760B8C326}"/>
              </a:ext>
            </a:extLst>
          </p:cNvPr>
          <p:cNvSpPr/>
          <p:nvPr/>
        </p:nvSpPr>
        <p:spPr>
          <a:xfrm>
            <a:off x="6632367" y="2483183"/>
            <a:ext cx="3003425" cy="830997"/>
          </a:xfrm>
          <a:prstGeom prst="rect">
            <a:avLst/>
          </a:prstGeom>
        </p:spPr>
        <p:txBody>
          <a:bodyPr wrap="square">
            <a:spAutoFit/>
          </a:bodyPr>
          <a:lstStyle/>
          <a:p>
            <a:pPr algn="ctr" defTabSz="457189">
              <a:defRPr/>
            </a:pPr>
            <a:r>
              <a:rPr lang="en-US" altLang="en-US" sz="4800" b="1">
                <a:solidFill>
                  <a:schemeClr val="accent1">
                    <a:lumMod val="75000"/>
                  </a:schemeClr>
                </a:solidFill>
                <a:latin typeface=".VnTifani HeavyH" panose="020B7200000000000000" pitchFamily="34" charset="0"/>
              </a:rPr>
              <a:t>4</a:t>
            </a:r>
            <a:r>
              <a:rPr lang="en-US" altLang="en-US" sz="2400" b="1">
                <a:solidFill>
                  <a:schemeClr val="accent1">
                    <a:lumMod val="75000"/>
                  </a:schemeClr>
                </a:solidFill>
                <a:latin typeface="Arial Narrow" panose="020B0606020202030204" pitchFamily="34" charset="0"/>
              </a:rPr>
              <a:t>  </a:t>
            </a:r>
            <a:r>
              <a:rPr lang="en-US" altLang="en-US" sz="1600" b="1" err="1">
                <a:solidFill>
                  <a:schemeClr val="accent1">
                    <a:lumMod val="75000"/>
                  </a:schemeClr>
                </a:solidFill>
                <a:latin typeface="Arial" panose="020B0604020202020204" pitchFamily="34" charset="0"/>
                <a:cs typeface="Arial" panose="020B0604020202020204" pitchFamily="34" charset="0"/>
              </a:rPr>
              <a:t>lớp</a:t>
            </a:r>
            <a:r>
              <a:rPr lang="en-US" altLang="en-US" sz="1600" b="1">
                <a:solidFill>
                  <a:schemeClr val="accent1">
                    <a:lumMod val="75000"/>
                  </a:schemeClr>
                </a:solidFill>
                <a:latin typeface="Arial" panose="020B0604020202020204" pitchFamily="34" charset="0"/>
                <a:cs typeface="Arial" panose="020B0604020202020204" pitchFamily="34" charset="0"/>
              </a:rPr>
              <a:t> ma </a:t>
            </a:r>
            <a:r>
              <a:rPr lang="en-US" altLang="en-US" sz="1600" b="1" err="1">
                <a:solidFill>
                  <a:schemeClr val="accent1">
                    <a:lumMod val="75000"/>
                  </a:schemeClr>
                </a:solidFill>
                <a:latin typeface="Arial" panose="020B0604020202020204" pitchFamily="34" charset="0"/>
                <a:cs typeface="Arial" panose="020B0604020202020204" pitchFamily="34" charset="0"/>
              </a:rPr>
              <a:t>trận</a:t>
            </a:r>
            <a:r>
              <a:rPr lang="en-US" altLang="en-US" sz="1600" b="1">
                <a:solidFill>
                  <a:schemeClr val="accent1">
                    <a:lumMod val="75000"/>
                  </a:schemeClr>
                </a:solidFill>
                <a:latin typeface="Arial" panose="020B0604020202020204" pitchFamily="34" charset="0"/>
                <a:cs typeface="Arial" panose="020B0604020202020204" pitchFamily="34" charset="0"/>
              </a:rPr>
              <a:t> </a:t>
            </a:r>
            <a:r>
              <a:rPr lang="en-US" altLang="en-US" sz="1600" b="1" err="1">
                <a:solidFill>
                  <a:schemeClr val="accent1">
                    <a:lumMod val="75000"/>
                  </a:schemeClr>
                </a:solidFill>
                <a:latin typeface="Arial" panose="020B0604020202020204" pitchFamily="34" charset="0"/>
                <a:cs typeface="Arial" panose="020B0604020202020204" pitchFamily="34" charset="0"/>
              </a:rPr>
              <a:t>bảo</a:t>
            </a:r>
            <a:r>
              <a:rPr lang="en-US" altLang="en-US" sz="1600" b="1">
                <a:solidFill>
                  <a:schemeClr val="accent1">
                    <a:lumMod val="75000"/>
                  </a:schemeClr>
                </a:solidFill>
                <a:latin typeface="Arial" panose="020B0604020202020204" pitchFamily="34" charset="0"/>
                <a:cs typeface="Arial" panose="020B0604020202020204" pitchFamily="34" charset="0"/>
              </a:rPr>
              <a:t> </a:t>
            </a:r>
            <a:r>
              <a:rPr lang="en-US" altLang="en-US" sz="1600" b="1" err="1">
                <a:solidFill>
                  <a:schemeClr val="accent1">
                    <a:lumMod val="75000"/>
                  </a:schemeClr>
                </a:solidFill>
                <a:latin typeface="Arial" panose="020B0604020202020204" pitchFamily="34" charset="0"/>
                <a:cs typeface="Arial" panose="020B0604020202020204" pitchFamily="34" charset="0"/>
              </a:rPr>
              <a:t>vệ</a:t>
            </a:r>
            <a:endParaRPr lang="en-US" sz="900" b="1">
              <a:solidFill>
                <a:schemeClr val="accent1">
                  <a:lumMod val="75000"/>
                </a:schemeClr>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D1B082D1-99AD-4872-8D72-B7AA3DAADC1F}"/>
              </a:ext>
            </a:extLst>
          </p:cNvPr>
          <p:cNvSpPr/>
          <p:nvPr/>
        </p:nvSpPr>
        <p:spPr>
          <a:xfrm>
            <a:off x="2397690" y="3459206"/>
            <a:ext cx="2699507" cy="626795"/>
          </a:xfrm>
          <a:prstGeom prst="rect">
            <a:avLst/>
          </a:prstGeom>
          <a:solidFill>
            <a:schemeClr val="bg1">
              <a:alpha val="50000"/>
            </a:scheme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
        <p:nvSpPr>
          <p:cNvPr id="38" name="Rectangle 37">
            <a:extLst>
              <a:ext uri="{FF2B5EF4-FFF2-40B4-BE49-F238E27FC236}">
                <a16:creationId xmlns:a16="http://schemas.microsoft.com/office/drawing/2014/main" id="{E96EA97E-2F4E-4B7E-BE3A-B6DCFC4F8FE7}"/>
              </a:ext>
            </a:extLst>
          </p:cNvPr>
          <p:cNvSpPr/>
          <p:nvPr/>
        </p:nvSpPr>
        <p:spPr>
          <a:xfrm>
            <a:off x="2394806" y="4086016"/>
            <a:ext cx="2699507" cy="313857"/>
          </a:xfrm>
          <a:prstGeom prst="rect">
            <a:avLst/>
          </a:prstGeom>
          <a:solidFill>
            <a:srgbClr val="0070C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grpSp>
        <p:nvGrpSpPr>
          <p:cNvPr id="49" name="Group 48">
            <a:extLst>
              <a:ext uri="{FF2B5EF4-FFF2-40B4-BE49-F238E27FC236}">
                <a16:creationId xmlns:a16="http://schemas.microsoft.com/office/drawing/2014/main" id="{841A7FA1-A828-4C29-A227-BC5D9C59E0BF}"/>
              </a:ext>
            </a:extLst>
          </p:cNvPr>
          <p:cNvGrpSpPr/>
          <p:nvPr/>
        </p:nvGrpSpPr>
        <p:grpSpPr>
          <a:xfrm>
            <a:off x="8314845" y="6100407"/>
            <a:ext cx="1575991" cy="230832"/>
            <a:chOff x="-3911804" y="4041050"/>
            <a:chExt cx="2133412" cy="421519"/>
          </a:xfrm>
        </p:grpSpPr>
        <p:sp>
          <p:nvSpPr>
            <p:cNvPr id="50" name="Flowchart: Connector 49">
              <a:extLst>
                <a:ext uri="{FF2B5EF4-FFF2-40B4-BE49-F238E27FC236}">
                  <a16:creationId xmlns:a16="http://schemas.microsoft.com/office/drawing/2014/main" id="{8215F7B3-30F0-45C6-976C-E76332D78167}"/>
                </a:ext>
              </a:extLst>
            </p:cNvPr>
            <p:cNvSpPr/>
            <p:nvPr/>
          </p:nvSpPr>
          <p:spPr>
            <a:xfrm>
              <a:off x="-3911804" y="4089642"/>
              <a:ext cx="205598" cy="276999"/>
            </a:xfrm>
            <a:prstGeom prst="flowChartConnector">
              <a:avLst/>
            </a:prstGeom>
            <a:gradFill flip="none" rotWithShape="1">
              <a:gsLst>
                <a:gs pos="47000">
                  <a:srgbClr val="C00000"/>
                </a:gs>
                <a:gs pos="9000">
                  <a:srgbClr val="FFC000"/>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endParaRPr lang="en-US" sz="1351" b="1">
                <a:solidFill>
                  <a:prstClr val="white"/>
                </a:solidFill>
                <a:latin typeface="Calibri"/>
              </a:endParaRPr>
            </a:p>
          </p:txBody>
        </p:sp>
        <p:sp>
          <p:nvSpPr>
            <p:cNvPr id="51" name="Rectangle 50">
              <a:extLst>
                <a:ext uri="{FF2B5EF4-FFF2-40B4-BE49-F238E27FC236}">
                  <a16:creationId xmlns:a16="http://schemas.microsoft.com/office/drawing/2014/main" id="{3EF274B9-FB81-4A77-B24F-5113D87568BA}"/>
                </a:ext>
              </a:extLst>
            </p:cNvPr>
            <p:cNvSpPr/>
            <p:nvPr/>
          </p:nvSpPr>
          <p:spPr>
            <a:xfrm>
              <a:off x="-3756818" y="4041050"/>
              <a:ext cx="1978426" cy="421519"/>
            </a:xfrm>
            <a:prstGeom prst="rect">
              <a:avLst/>
            </a:prstGeom>
          </p:spPr>
          <p:txBody>
            <a:bodyPr wrap="square">
              <a:spAutoFit/>
            </a:bodyPr>
            <a:lstStyle/>
            <a:p>
              <a:pPr defTabSz="457189">
                <a:defRPr/>
              </a:pPr>
              <a:r>
                <a:rPr lang="en-US" altLang="en-US" sz="900" b="1">
                  <a:solidFill>
                    <a:prstClr val="black"/>
                  </a:solidFill>
                  <a:latin typeface="Arial Narrow" panose="020B0606020202030204" pitchFamily="34" charset="0"/>
                </a:rPr>
                <a:t> Magnesium Silicide (Mg2Si) </a:t>
              </a:r>
              <a:endParaRPr lang="en-US" sz="900" b="1">
                <a:solidFill>
                  <a:prstClr val="black"/>
                </a:solidFill>
                <a:latin typeface="Arial Narrow" panose="020B0606020202030204" pitchFamily="34" charset="0"/>
              </a:endParaRPr>
            </a:p>
          </p:txBody>
        </p:sp>
      </p:grpSp>
      <p:grpSp>
        <p:nvGrpSpPr>
          <p:cNvPr id="52" name="Group 51">
            <a:extLst>
              <a:ext uri="{FF2B5EF4-FFF2-40B4-BE49-F238E27FC236}">
                <a16:creationId xmlns:a16="http://schemas.microsoft.com/office/drawing/2014/main" id="{4A2150CA-D401-4A61-8516-31D285B7865B}"/>
              </a:ext>
            </a:extLst>
          </p:cNvPr>
          <p:cNvGrpSpPr/>
          <p:nvPr/>
        </p:nvGrpSpPr>
        <p:grpSpPr>
          <a:xfrm>
            <a:off x="6400013" y="6125300"/>
            <a:ext cx="1532653" cy="230832"/>
            <a:chOff x="4468173" y="4475353"/>
            <a:chExt cx="1532653" cy="230832"/>
          </a:xfrm>
        </p:grpSpPr>
        <p:sp>
          <p:nvSpPr>
            <p:cNvPr id="54" name="Flowchart: Connector 53">
              <a:extLst>
                <a:ext uri="{FF2B5EF4-FFF2-40B4-BE49-F238E27FC236}">
                  <a16:creationId xmlns:a16="http://schemas.microsoft.com/office/drawing/2014/main" id="{DDE433F0-4894-4520-9CDB-2B838B6C585E}"/>
                </a:ext>
              </a:extLst>
            </p:cNvPr>
            <p:cNvSpPr/>
            <p:nvPr/>
          </p:nvSpPr>
          <p:spPr>
            <a:xfrm>
              <a:off x="4468173" y="4515503"/>
              <a:ext cx="145415" cy="150532"/>
            </a:xfrm>
            <a:prstGeom prst="flowChartConnector">
              <a:avLst/>
            </a:prstGeom>
            <a:gradFill flip="none" rotWithShape="1">
              <a:gsLst>
                <a:gs pos="100000">
                  <a:srgbClr val="FFFF00"/>
                </a:gs>
                <a:gs pos="61000">
                  <a:srgbClr val="FFC000"/>
                </a:gs>
              </a:gsLst>
              <a:lin ang="27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89">
                <a:defRPr/>
              </a:pPr>
              <a:endParaRPr lang="en-US" sz="1351" b="1">
                <a:solidFill>
                  <a:prstClr val="white"/>
                </a:solidFill>
                <a:latin typeface="Calibri"/>
              </a:endParaRPr>
            </a:p>
          </p:txBody>
        </p:sp>
        <p:sp>
          <p:nvSpPr>
            <p:cNvPr id="55" name="Rectangle 54">
              <a:extLst>
                <a:ext uri="{FF2B5EF4-FFF2-40B4-BE49-F238E27FC236}">
                  <a16:creationId xmlns:a16="http://schemas.microsoft.com/office/drawing/2014/main" id="{AA8C7BD2-7C31-486A-9E37-89A8C03614BD}"/>
                </a:ext>
              </a:extLst>
            </p:cNvPr>
            <p:cNvSpPr/>
            <p:nvPr/>
          </p:nvSpPr>
          <p:spPr>
            <a:xfrm>
              <a:off x="4630128" y="4475353"/>
              <a:ext cx="1370698" cy="230832"/>
            </a:xfrm>
            <a:prstGeom prst="rect">
              <a:avLst/>
            </a:prstGeom>
          </p:spPr>
          <p:txBody>
            <a:bodyPr wrap="square">
              <a:spAutoFit/>
            </a:bodyPr>
            <a:lstStyle/>
            <a:p>
              <a:pPr defTabSz="457189">
                <a:defRPr/>
              </a:pPr>
              <a:r>
                <a:rPr lang="en-US" altLang="en-US" sz="900" b="1">
                  <a:solidFill>
                    <a:prstClr val="black"/>
                  </a:solidFill>
                  <a:latin typeface="Arial Narrow" panose="020B0606020202030204" pitchFamily="34" charset="0"/>
                </a:rPr>
                <a:t>Magnesium-Zinc (MgZn</a:t>
              </a:r>
              <a:r>
                <a:rPr lang="en-US" altLang="en-US" sz="900" b="1" baseline="-25000">
                  <a:solidFill>
                    <a:prstClr val="black"/>
                  </a:solidFill>
                  <a:latin typeface="Arial Narrow" panose="020B0606020202030204" pitchFamily="34" charset="0"/>
                </a:rPr>
                <a:t>2</a:t>
              </a:r>
              <a:r>
                <a:rPr lang="en-US" altLang="en-US" sz="900" b="1">
                  <a:solidFill>
                    <a:prstClr val="black"/>
                  </a:solidFill>
                  <a:latin typeface="Arial Narrow" panose="020B0606020202030204" pitchFamily="34" charset="0"/>
                </a:rPr>
                <a:t>)</a:t>
              </a:r>
              <a:endParaRPr lang="en-US" sz="900" b="1">
                <a:solidFill>
                  <a:prstClr val="black"/>
                </a:solidFill>
                <a:latin typeface="Calibri"/>
              </a:endParaRPr>
            </a:p>
          </p:txBody>
        </p:sp>
      </p:grpSp>
      <p:pic>
        <p:nvPicPr>
          <p:cNvPr id="56" name="Picture 55">
            <a:extLst>
              <a:ext uri="{FF2B5EF4-FFF2-40B4-BE49-F238E27FC236}">
                <a16:creationId xmlns:a16="http://schemas.microsoft.com/office/drawing/2014/main" id="{64B93628-94B2-4FE1-B617-67A309B65579}"/>
              </a:ext>
            </a:extLst>
          </p:cNvPr>
          <p:cNvPicPr>
            <a:picLocks noChangeAspect="1"/>
          </p:cNvPicPr>
          <p:nvPr/>
        </p:nvPicPr>
        <p:blipFill rotWithShape="1">
          <a:blip r:embed="rId3"/>
          <a:srcRect t="13379"/>
          <a:stretch/>
        </p:blipFill>
        <p:spPr>
          <a:xfrm>
            <a:off x="6632348" y="3551837"/>
            <a:ext cx="3096496" cy="1874437"/>
          </a:xfrm>
          <a:prstGeom prst="rect">
            <a:avLst/>
          </a:prstGeom>
        </p:spPr>
      </p:pic>
      <p:sp>
        <p:nvSpPr>
          <p:cNvPr id="57" name="Rectangle 56">
            <a:extLst>
              <a:ext uri="{FF2B5EF4-FFF2-40B4-BE49-F238E27FC236}">
                <a16:creationId xmlns:a16="http://schemas.microsoft.com/office/drawing/2014/main" id="{A7AE122E-D312-49D8-9250-5DEB44BE53E8}"/>
              </a:ext>
            </a:extLst>
          </p:cNvPr>
          <p:cNvSpPr/>
          <p:nvPr/>
        </p:nvSpPr>
        <p:spPr>
          <a:xfrm>
            <a:off x="6890743" y="3565293"/>
            <a:ext cx="2656771" cy="204867"/>
          </a:xfrm>
          <a:prstGeom prst="rect">
            <a:avLst/>
          </a:prstGeom>
          <a:solidFill>
            <a:srgbClr val="FFC00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
        <p:nvSpPr>
          <p:cNvPr id="58" name="Rectangle 57">
            <a:extLst>
              <a:ext uri="{FF2B5EF4-FFF2-40B4-BE49-F238E27FC236}">
                <a16:creationId xmlns:a16="http://schemas.microsoft.com/office/drawing/2014/main" id="{D11EBFA8-92C8-466B-9BA5-D50E7934076B}"/>
              </a:ext>
            </a:extLst>
          </p:cNvPr>
          <p:cNvSpPr/>
          <p:nvPr/>
        </p:nvSpPr>
        <p:spPr>
          <a:xfrm>
            <a:off x="6874611" y="4114137"/>
            <a:ext cx="2656772" cy="262679"/>
          </a:xfrm>
          <a:prstGeom prst="rect">
            <a:avLst/>
          </a:prstGeom>
          <a:solidFill>
            <a:srgbClr val="FF000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pic>
        <p:nvPicPr>
          <p:cNvPr id="60" name="Picture 59">
            <a:extLst>
              <a:ext uri="{FF2B5EF4-FFF2-40B4-BE49-F238E27FC236}">
                <a16:creationId xmlns:a16="http://schemas.microsoft.com/office/drawing/2014/main" id="{D4C648D7-37E3-4A1F-A9C0-9D2F62F64A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148" t="22190" r="27778" b="58721"/>
          <a:stretch/>
        </p:blipFill>
        <p:spPr>
          <a:xfrm>
            <a:off x="7620223" y="5549093"/>
            <a:ext cx="1389240" cy="338555"/>
          </a:xfrm>
          <a:prstGeom prst="rect">
            <a:avLst/>
          </a:prstGeom>
        </p:spPr>
      </p:pic>
      <p:sp>
        <p:nvSpPr>
          <p:cNvPr id="62" name="Title 1">
            <a:extLst>
              <a:ext uri="{FF2B5EF4-FFF2-40B4-BE49-F238E27FC236}">
                <a16:creationId xmlns:a16="http://schemas.microsoft.com/office/drawing/2014/main" id="{9D8EA8B1-F4DC-4CB8-ADB3-BE1F01E873CA}"/>
              </a:ext>
            </a:extLst>
          </p:cNvPr>
          <p:cNvSpPr txBox="1">
            <a:spLocks/>
          </p:cNvSpPr>
          <p:nvPr/>
        </p:nvSpPr>
        <p:spPr>
          <a:xfrm>
            <a:off x="2636133" y="340199"/>
            <a:ext cx="7092711"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en-US" sz="2400">
                <a:latin typeface="Calibri" panose="020F0502020204030204" pitchFamily="34" charset="0"/>
                <a:cs typeface="Calibri" panose="020F0502020204030204" pitchFamily="34" charset="0"/>
              </a:rPr>
              <a:t>MA TRẬN ĐỘC ĐÁO VỚI 4 LỚP BẢO VỆ </a:t>
            </a:r>
          </a:p>
        </p:txBody>
      </p:sp>
      <p:pic>
        <p:nvPicPr>
          <p:cNvPr id="63" name="Picture 4" descr="Káº¿t quáº£ hÃ¬nh áº£nh cho ICON NEW">
            <a:extLst>
              <a:ext uri="{FF2B5EF4-FFF2-40B4-BE49-F238E27FC236}">
                <a16:creationId xmlns:a16="http://schemas.microsoft.com/office/drawing/2014/main" id="{56072928-AB23-45B7-BE25-14E4D50F356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22568" y="1205760"/>
            <a:ext cx="1140025" cy="114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4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57"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50066" y="993916"/>
            <a:ext cx="9826906"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2703359" y="340199"/>
            <a:ext cx="7092711"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latin typeface="Calibri" panose="020F0502020204030204" pitchFamily="34" charset="0"/>
                <a:cs typeface="Calibri" panose="020F0502020204030204" pitchFamily="34" charset="0"/>
              </a:rPr>
              <a:t>Công nghệ Activate</a:t>
            </a:r>
            <a:r>
              <a:rPr lang="vi-VN" sz="2400" baseline="30000">
                <a:latin typeface="Calibri" panose="020F0502020204030204" pitchFamily="34" charset="0"/>
                <a:cs typeface="Calibri" panose="020F0502020204030204" pitchFamily="34" charset="0"/>
              </a:rPr>
              <a:t>TM</a:t>
            </a:r>
            <a:r>
              <a:rPr lang="vi-VN" sz="2400">
                <a:latin typeface="Calibri" panose="020F0502020204030204" pitchFamily="34" charset="0"/>
                <a:cs typeface="Calibri" panose="020F0502020204030204" pitchFamily="34" charset="0"/>
              </a:rPr>
              <a:t>  hoạt động như thế nào?</a:t>
            </a:r>
          </a:p>
        </p:txBody>
      </p:sp>
      <p:sp>
        <p:nvSpPr>
          <p:cNvPr id="77" name="Rectangle 76">
            <a:extLst>
              <a:ext uri="{FF2B5EF4-FFF2-40B4-BE49-F238E27FC236}">
                <a16:creationId xmlns:a16="http://schemas.microsoft.com/office/drawing/2014/main" id="{66E831FD-C9CA-4422-B850-227885C81B74}"/>
              </a:ext>
            </a:extLst>
          </p:cNvPr>
          <p:cNvSpPr/>
          <p:nvPr/>
        </p:nvSpPr>
        <p:spPr>
          <a:xfrm>
            <a:off x="1283238"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grpSp>
        <p:nvGrpSpPr>
          <p:cNvPr id="27" name="Group 26">
            <a:extLst>
              <a:ext uri="{FF2B5EF4-FFF2-40B4-BE49-F238E27FC236}">
                <a16:creationId xmlns:a16="http://schemas.microsoft.com/office/drawing/2014/main" id="{3262A5C9-998D-4F25-A5BA-C8DE89BA31DB}"/>
              </a:ext>
            </a:extLst>
          </p:cNvPr>
          <p:cNvGrpSpPr/>
          <p:nvPr/>
        </p:nvGrpSpPr>
        <p:grpSpPr>
          <a:xfrm>
            <a:off x="2555536" y="3839889"/>
            <a:ext cx="7231743" cy="275303"/>
            <a:chOff x="1046471" y="4192527"/>
            <a:chExt cx="7074082" cy="367070"/>
          </a:xfrm>
        </p:grpSpPr>
        <p:grpSp>
          <p:nvGrpSpPr>
            <p:cNvPr id="28" name="Group 27">
              <a:extLst>
                <a:ext uri="{FF2B5EF4-FFF2-40B4-BE49-F238E27FC236}">
                  <a16:creationId xmlns:a16="http://schemas.microsoft.com/office/drawing/2014/main" id="{2BD7F79B-181E-4A24-8359-1EC0D4FA4E23}"/>
                </a:ext>
              </a:extLst>
            </p:cNvPr>
            <p:cNvGrpSpPr/>
            <p:nvPr/>
          </p:nvGrpSpPr>
          <p:grpSpPr>
            <a:xfrm>
              <a:off x="4104218" y="4192527"/>
              <a:ext cx="1889914" cy="344016"/>
              <a:chOff x="1317140" y="4443164"/>
              <a:chExt cx="1889914" cy="344016"/>
            </a:xfrm>
          </p:grpSpPr>
          <p:sp>
            <p:nvSpPr>
              <p:cNvPr id="47" name="Flowchart: Connector 46">
                <a:extLst>
                  <a:ext uri="{FF2B5EF4-FFF2-40B4-BE49-F238E27FC236}">
                    <a16:creationId xmlns:a16="http://schemas.microsoft.com/office/drawing/2014/main" id="{FE19C910-F52C-46CE-BD9E-97C6C819AA08}"/>
                  </a:ext>
                </a:extLst>
              </p:cNvPr>
              <p:cNvSpPr/>
              <p:nvPr/>
            </p:nvSpPr>
            <p:spPr>
              <a:xfrm>
                <a:off x="1317140" y="4443164"/>
                <a:ext cx="179324" cy="222276"/>
              </a:xfrm>
              <a:prstGeom prst="flowChartConnector">
                <a:avLst/>
              </a:prstGeom>
              <a:gradFill flip="none" rotWithShape="1">
                <a:gsLst>
                  <a:gs pos="100000">
                    <a:srgbClr val="FFFF00"/>
                  </a:gs>
                  <a:gs pos="61000">
                    <a:srgbClr val="FFC000"/>
                  </a:gs>
                </a:gsLst>
                <a:lin ang="2700000" scaled="1"/>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endParaRPr lang="en-US" sz="1351" b="1">
                  <a:solidFill>
                    <a:srgbClr val="FFFFFF"/>
                  </a:solidFill>
                  <a:latin typeface="Univers LT Pro 47 Lt Cn"/>
                </a:endParaRPr>
              </a:p>
            </p:txBody>
          </p:sp>
          <p:sp>
            <p:nvSpPr>
              <p:cNvPr id="49" name="Rectangle 48">
                <a:extLst>
                  <a:ext uri="{FF2B5EF4-FFF2-40B4-BE49-F238E27FC236}">
                    <a16:creationId xmlns:a16="http://schemas.microsoft.com/office/drawing/2014/main" id="{3474023C-6C73-4F3B-B318-D595DC205FCA}"/>
                  </a:ext>
                </a:extLst>
              </p:cNvPr>
              <p:cNvSpPr/>
              <p:nvPr/>
            </p:nvSpPr>
            <p:spPr>
              <a:xfrm>
                <a:off x="1488314" y="4448456"/>
                <a:ext cx="1718740" cy="338724"/>
              </a:xfrm>
              <a:prstGeom prst="rect">
                <a:avLst/>
              </a:prstGeom>
            </p:spPr>
            <p:txBody>
              <a:bodyPr wrap="square">
                <a:spAutoFit/>
              </a:bodyPr>
              <a:lstStyle/>
              <a:p>
                <a:pPr defTabSz="685783">
                  <a:defRPr/>
                </a:pPr>
                <a:r>
                  <a:rPr lang="en-US" altLang="en-US" sz="1051" b="1" err="1">
                    <a:solidFill>
                      <a:srgbClr val="093247"/>
                    </a:solidFill>
                    <a:latin typeface="Calibri" panose="020F0502020204030204" pitchFamily="34" charset="0"/>
                    <a:cs typeface="Calibri" panose="020F0502020204030204" pitchFamily="34" charset="0"/>
                  </a:rPr>
                  <a:t>Magiê</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Kẽm</a:t>
                </a:r>
                <a:r>
                  <a:rPr lang="en-US" altLang="en-US" sz="1051" b="1">
                    <a:solidFill>
                      <a:srgbClr val="093247"/>
                    </a:solidFill>
                    <a:latin typeface="Calibri" panose="020F0502020204030204" pitchFamily="34" charset="0"/>
                    <a:cs typeface="Calibri" panose="020F0502020204030204" pitchFamily="34" charset="0"/>
                  </a:rPr>
                  <a:t> (MgZn</a:t>
                </a:r>
                <a:r>
                  <a:rPr lang="en-US" altLang="en-US" sz="1051" b="1" baseline="-25000">
                    <a:solidFill>
                      <a:srgbClr val="093247"/>
                    </a:solidFill>
                    <a:latin typeface="Calibri" panose="020F0502020204030204" pitchFamily="34" charset="0"/>
                    <a:cs typeface="Calibri" panose="020F0502020204030204" pitchFamily="34" charset="0"/>
                  </a:rPr>
                  <a:t>2</a:t>
                </a:r>
                <a:r>
                  <a:rPr lang="en-US" altLang="en-US" sz="1051" b="1">
                    <a:solidFill>
                      <a:srgbClr val="093247"/>
                    </a:solidFill>
                    <a:latin typeface="Calibri" panose="020F0502020204030204" pitchFamily="34" charset="0"/>
                    <a:cs typeface="Calibri" panose="020F0502020204030204" pitchFamily="34" charset="0"/>
                  </a:rPr>
                  <a:t>)</a:t>
                </a:r>
                <a:endParaRPr lang="en-US" sz="1051" b="1">
                  <a:solidFill>
                    <a:srgbClr val="093247"/>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EE96BAFB-DC25-46C3-8B04-CC0AB7BA3133}"/>
                </a:ext>
              </a:extLst>
            </p:cNvPr>
            <p:cNvGrpSpPr/>
            <p:nvPr/>
          </p:nvGrpSpPr>
          <p:grpSpPr>
            <a:xfrm>
              <a:off x="5950867" y="4220873"/>
              <a:ext cx="2169686" cy="338724"/>
              <a:chOff x="1247077" y="4443579"/>
              <a:chExt cx="2169686" cy="338724"/>
            </a:xfrm>
          </p:grpSpPr>
          <p:sp>
            <p:nvSpPr>
              <p:cNvPr id="36" name="Flowchart: Connector 35">
                <a:extLst>
                  <a:ext uri="{FF2B5EF4-FFF2-40B4-BE49-F238E27FC236}">
                    <a16:creationId xmlns:a16="http://schemas.microsoft.com/office/drawing/2014/main" id="{5F07ED48-1854-4921-A43C-A494821DA661}"/>
                  </a:ext>
                </a:extLst>
              </p:cNvPr>
              <p:cNvSpPr/>
              <p:nvPr/>
            </p:nvSpPr>
            <p:spPr>
              <a:xfrm>
                <a:off x="1247077" y="4465459"/>
                <a:ext cx="200599" cy="221547"/>
              </a:xfrm>
              <a:prstGeom prst="flowChartConnector">
                <a:avLst/>
              </a:prstGeom>
              <a:gradFill flip="none" rotWithShape="1">
                <a:gsLst>
                  <a:gs pos="47000">
                    <a:srgbClr val="C00000"/>
                  </a:gs>
                  <a:gs pos="9000">
                    <a:srgbClr val="FFC000"/>
                  </a:gs>
                </a:gsLst>
                <a:lin ang="2700000" scaled="1"/>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endParaRPr lang="en-US" sz="1351" b="1">
                  <a:solidFill>
                    <a:srgbClr val="FFFFFF"/>
                  </a:solidFill>
                  <a:latin typeface="Univers LT Pro 47 Lt Cn"/>
                </a:endParaRPr>
              </a:p>
            </p:txBody>
          </p:sp>
          <p:sp>
            <p:nvSpPr>
              <p:cNvPr id="38" name="Rectangle 37">
                <a:extLst>
                  <a:ext uri="{FF2B5EF4-FFF2-40B4-BE49-F238E27FC236}">
                    <a16:creationId xmlns:a16="http://schemas.microsoft.com/office/drawing/2014/main" id="{F76953DA-FDD2-4638-A125-236648F03455}"/>
                  </a:ext>
                </a:extLst>
              </p:cNvPr>
              <p:cNvSpPr/>
              <p:nvPr/>
            </p:nvSpPr>
            <p:spPr>
              <a:xfrm>
                <a:off x="1438336" y="4443579"/>
                <a:ext cx="1978427" cy="338724"/>
              </a:xfrm>
              <a:prstGeom prst="rect">
                <a:avLst/>
              </a:prstGeom>
            </p:spPr>
            <p:txBody>
              <a:bodyPr wrap="square">
                <a:spAutoFit/>
              </a:bodyPr>
              <a:lstStyle/>
              <a:p>
                <a:pPr defTabSz="685783">
                  <a:defRPr/>
                </a:pP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Magiê</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Silic</a:t>
                </a:r>
                <a:r>
                  <a:rPr lang="en-US" altLang="en-US" sz="1051" b="1">
                    <a:solidFill>
                      <a:srgbClr val="093247"/>
                    </a:solidFill>
                    <a:latin typeface="Calibri" panose="020F0502020204030204" pitchFamily="34" charset="0"/>
                    <a:cs typeface="Calibri" panose="020F0502020204030204" pitchFamily="34" charset="0"/>
                  </a:rPr>
                  <a:t> (Mg</a:t>
                </a:r>
                <a:r>
                  <a:rPr lang="en-US" altLang="en-US" sz="1051" b="1" baseline="-25000">
                    <a:solidFill>
                      <a:srgbClr val="093247"/>
                    </a:solidFill>
                    <a:latin typeface="Calibri" panose="020F0502020204030204" pitchFamily="34" charset="0"/>
                    <a:cs typeface="Calibri" panose="020F0502020204030204" pitchFamily="34" charset="0"/>
                  </a:rPr>
                  <a:t>2</a:t>
                </a:r>
                <a:r>
                  <a:rPr lang="en-US" altLang="en-US" sz="1051" b="1">
                    <a:solidFill>
                      <a:srgbClr val="093247"/>
                    </a:solidFill>
                    <a:latin typeface="Calibri" panose="020F0502020204030204" pitchFamily="34" charset="0"/>
                    <a:cs typeface="Calibri" panose="020F0502020204030204" pitchFamily="34" charset="0"/>
                  </a:rPr>
                  <a:t>Si) </a:t>
                </a:r>
                <a:endParaRPr lang="en-US" sz="1051" b="1">
                  <a:solidFill>
                    <a:srgbClr val="093247"/>
                  </a:solidFill>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B3AE245C-DB9A-4476-9C1A-13A7621B53EA}"/>
                </a:ext>
              </a:extLst>
            </p:cNvPr>
            <p:cNvGrpSpPr/>
            <p:nvPr/>
          </p:nvGrpSpPr>
          <p:grpSpPr>
            <a:xfrm>
              <a:off x="1046471" y="4199594"/>
              <a:ext cx="1429501" cy="338724"/>
              <a:chOff x="4410321" y="4388897"/>
              <a:chExt cx="1471725" cy="338724"/>
            </a:xfrm>
          </p:grpSpPr>
          <p:pic>
            <p:nvPicPr>
              <p:cNvPr id="34" name="Picture 33">
                <a:extLst>
                  <a:ext uri="{FF2B5EF4-FFF2-40B4-BE49-F238E27FC236}">
                    <a16:creationId xmlns:a16="http://schemas.microsoft.com/office/drawing/2014/main" id="{244AEA77-6880-4EC5-A236-D8942319F9F8}"/>
                  </a:ext>
                </a:extLst>
              </p:cNvPr>
              <p:cNvPicPr>
                <a:picLocks noChangeAspect="1"/>
              </p:cNvPicPr>
              <p:nvPr/>
            </p:nvPicPr>
            <p:blipFill>
              <a:blip r:embed="rId2"/>
              <a:stretch>
                <a:fillRect/>
              </a:stretch>
            </p:blipFill>
            <p:spPr>
              <a:xfrm>
                <a:off x="4410321" y="4414760"/>
                <a:ext cx="364436" cy="231507"/>
              </a:xfrm>
              <a:prstGeom prst="rect">
                <a:avLst/>
              </a:prstGeom>
            </p:spPr>
          </p:pic>
          <p:sp>
            <p:nvSpPr>
              <p:cNvPr id="35" name="Rectangle 34">
                <a:extLst>
                  <a:ext uri="{FF2B5EF4-FFF2-40B4-BE49-F238E27FC236}">
                    <a16:creationId xmlns:a16="http://schemas.microsoft.com/office/drawing/2014/main" id="{26DB40A4-2199-48E4-B325-9F1C5974FF74}"/>
                  </a:ext>
                </a:extLst>
              </p:cNvPr>
              <p:cNvSpPr/>
              <p:nvPr/>
            </p:nvSpPr>
            <p:spPr>
              <a:xfrm>
                <a:off x="4759216" y="4388897"/>
                <a:ext cx="1122830" cy="338724"/>
              </a:xfrm>
              <a:prstGeom prst="rect">
                <a:avLst/>
              </a:prstGeom>
            </p:spPr>
            <p:txBody>
              <a:bodyPr wrap="square">
                <a:spAutoFit/>
              </a:bodyPr>
              <a:lstStyle/>
              <a:p>
                <a:pPr defTabSz="685783">
                  <a:defRPr/>
                </a:pPr>
                <a:r>
                  <a:rPr lang="en-US" altLang="en-US" sz="1051" b="1" err="1">
                    <a:solidFill>
                      <a:srgbClr val="093247"/>
                    </a:solidFill>
                    <a:latin typeface="Calibri" panose="020F0502020204030204" pitchFamily="34" charset="0"/>
                    <a:cs typeface="Calibri" panose="020F0502020204030204" pitchFamily="34" charset="0"/>
                  </a:rPr>
                  <a:t>Vùng</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giàu</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Nhôm</a:t>
                </a:r>
                <a:endParaRPr lang="en-US" altLang="en-US" sz="1051" b="1">
                  <a:solidFill>
                    <a:srgbClr val="093247"/>
                  </a:solidFill>
                  <a:latin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0CDA9150-E24A-4842-B87D-D63146C8831F}"/>
                </a:ext>
              </a:extLst>
            </p:cNvPr>
            <p:cNvGrpSpPr/>
            <p:nvPr/>
          </p:nvGrpSpPr>
          <p:grpSpPr>
            <a:xfrm>
              <a:off x="2642614" y="4204158"/>
              <a:ext cx="1780971" cy="338724"/>
              <a:chOff x="6523945" y="4128903"/>
              <a:chExt cx="1780971" cy="338724"/>
            </a:xfrm>
          </p:grpSpPr>
          <p:pic>
            <p:nvPicPr>
              <p:cNvPr id="32" name="Picture 31">
                <a:extLst>
                  <a:ext uri="{FF2B5EF4-FFF2-40B4-BE49-F238E27FC236}">
                    <a16:creationId xmlns:a16="http://schemas.microsoft.com/office/drawing/2014/main" id="{6E20D98D-D6C7-41D4-9DCD-CF297274B926}"/>
                  </a:ext>
                </a:extLst>
              </p:cNvPr>
              <p:cNvPicPr>
                <a:picLocks noChangeAspect="1"/>
              </p:cNvPicPr>
              <p:nvPr/>
            </p:nvPicPr>
            <p:blipFill>
              <a:blip r:embed="rId3"/>
              <a:stretch>
                <a:fillRect/>
              </a:stretch>
            </p:blipFill>
            <p:spPr>
              <a:xfrm>
                <a:off x="6523945" y="4167499"/>
                <a:ext cx="371043" cy="221546"/>
              </a:xfrm>
              <a:prstGeom prst="rect">
                <a:avLst/>
              </a:prstGeom>
            </p:spPr>
          </p:pic>
          <p:sp>
            <p:nvSpPr>
              <p:cNvPr id="33" name="Rectangle 32">
                <a:extLst>
                  <a:ext uri="{FF2B5EF4-FFF2-40B4-BE49-F238E27FC236}">
                    <a16:creationId xmlns:a16="http://schemas.microsoft.com/office/drawing/2014/main" id="{4D39278C-FB48-4620-BCED-055C96F7A7BD}"/>
                  </a:ext>
                </a:extLst>
              </p:cNvPr>
              <p:cNvSpPr/>
              <p:nvPr/>
            </p:nvSpPr>
            <p:spPr>
              <a:xfrm>
                <a:off x="6850172" y="4128903"/>
                <a:ext cx="1454744" cy="338724"/>
              </a:xfrm>
              <a:prstGeom prst="rect">
                <a:avLst/>
              </a:prstGeom>
            </p:spPr>
            <p:txBody>
              <a:bodyPr wrap="square">
                <a:spAutoFit/>
              </a:bodyPr>
              <a:lstStyle/>
              <a:p>
                <a:pPr defTabSz="685783">
                  <a:defRPr/>
                </a:pP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Vùng</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giàu</a:t>
                </a:r>
                <a:r>
                  <a:rPr lang="en-US" altLang="en-US" sz="1051" b="1">
                    <a:solidFill>
                      <a:srgbClr val="093247"/>
                    </a:solidFill>
                    <a:latin typeface="Calibri" panose="020F0502020204030204" pitchFamily="34" charset="0"/>
                    <a:cs typeface="Calibri" panose="020F0502020204030204" pitchFamily="34" charset="0"/>
                  </a:rPr>
                  <a:t> </a:t>
                </a:r>
                <a:r>
                  <a:rPr lang="en-US" altLang="en-US" sz="1051" b="1" err="1">
                    <a:solidFill>
                      <a:srgbClr val="093247"/>
                    </a:solidFill>
                    <a:latin typeface="Calibri" panose="020F0502020204030204" pitchFamily="34" charset="0"/>
                    <a:cs typeface="Calibri" panose="020F0502020204030204" pitchFamily="34" charset="0"/>
                  </a:rPr>
                  <a:t>Kẽm</a:t>
                </a:r>
                <a:endParaRPr lang="en-US" sz="1051" b="1">
                  <a:solidFill>
                    <a:srgbClr val="093247"/>
                  </a:solidFill>
                  <a:latin typeface="Calibri" panose="020F0502020204030204" pitchFamily="34" charset="0"/>
                  <a:cs typeface="Calibri" panose="020F0502020204030204" pitchFamily="34" charset="0"/>
                </a:endParaRPr>
              </a:p>
            </p:txBody>
          </p:sp>
        </p:grpSp>
      </p:grpSp>
      <p:sp>
        <p:nvSpPr>
          <p:cNvPr id="50" name="Rectangle 49">
            <a:extLst>
              <a:ext uri="{FF2B5EF4-FFF2-40B4-BE49-F238E27FC236}">
                <a16:creationId xmlns:a16="http://schemas.microsoft.com/office/drawing/2014/main" id="{6D714D45-030C-4659-B26F-741C8F4816E9}"/>
              </a:ext>
            </a:extLst>
          </p:cNvPr>
          <p:cNvSpPr/>
          <p:nvPr/>
        </p:nvSpPr>
        <p:spPr>
          <a:xfrm>
            <a:off x="2118412" y="4443760"/>
            <a:ext cx="2039959" cy="646331"/>
          </a:xfrm>
          <a:prstGeom prst="rect">
            <a:avLst/>
          </a:prstGeom>
        </p:spPr>
        <p:txBody>
          <a:bodyPr wrap="square">
            <a:spAutoFit/>
          </a:bodyPr>
          <a:lstStyle/>
          <a:p>
            <a:pPr marL="228594" indent="-228594" algn="just">
              <a:buFontTx/>
              <a:buAutoNum type="arabicPeriod"/>
              <a:defRPr/>
            </a:pPr>
            <a:r>
              <a:rPr lang="en-US" sz="1200" err="1">
                <a:solidFill>
                  <a:prstClr val="black"/>
                </a:solidFill>
                <a:latin typeface="Calibri" panose="020F0502020204030204"/>
              </a:rPr>
              <a:t>Với</a:t>
            </a:r>
            <a:r>
              <a:rPr lang="en-US" sz="1200">
                <a:solidFill>
                  <a:prstClr val="black"/>
                </a:solidFill>
                <a:latin typeface="Calibri" panose="020F0502020204030204"/>
              </a:rPr>
              <a:t> </a:t>
            </a:r>
            <a:r>
              <a:rPr lang="en-US" sz="1200" err="1">
                <a:solidFill>
                  <a:prstClr val="black"/>
                </a:solidFill>
                <a:latin typeface="Calibri" panose="020F0502020204030204"/>
              </a:rPr>
              <a:t>hợp</a:t>
            </a:r>
            <a:r>
              <a:rPr lang="en-US" sz="1200">
                <a:solidFill>
                  <a:prstClr val="black"/>
                </a:solidFill>
                <a:latin typeface="Calibri" panose="020F0502020204030204"/>
              </a:rPr>
              <a:t> </a:t>
            </a:r>
            <a:r>
              <a:rPr lang="en-US" sz="1200" err="1">
                <a:solidFill>
                  <a:prstClr val="black"/>
                </a:solidFill>
                <a:latin typeface="Calibri" panose="020F0502020204030204"/>
              </a:rPr>
              <a:t>kim</a:t>
            </a:r>
            <a:r>
              <a:rPr lang="en-US" sz="1200">
                <a:solidFill>
                  <a:prstClr val="black"/>
                </a:solidFill>
                <a:latin typeface="Calibri" panose="020F0502020204030204"/>
              </a:rPr>
              <a:t> </a:t>
            </a:r>
            <a:r>
              <a:rPr lang="en-US" sz="1200" err="1">
                <a:solidFill>
                  <a:prstClr val="black"/>
                </a:solidFill>
                <a:latin typeface="Calibri" panose="020F0502020204030204"/>
              </a:rPr>
              <a:t>nhôm</a:t>
            </a:r>
            <a:r>
              <a:rPr lang="en-US" sz="1200">
                <a:solidFill>
                  <a:prstClr val="black"/>
                </a:solidFill>
                <a:latin typeface="Calibri" panose="020F0502020204030204"/>
              </a:rPr>
              <a:t> </a:t>
            </a:r>
            <a:r>
              <a:rPr lang="en-US" sz="1200" err="1">
                <a:solidFill>
                  <a:prstClr val="black"/>
                </a:solidFill>
                <a:latin typeface="Calibri" panose="020F0502020204030204"/>
              </a:rPr>
              <a:t>kẽm</a:t>
            </a:r>
            <a:r>
              <a:rPr lang="en-US" sz="1200">
                <a:solidFill>
                  <a:prstClr val="black"/>
                </a:solidFill>
                <a:latin typeface="Calibri" panose="020F0502020204030204"/>
              </a:rPr>
              <a:t>:</a:t>
            </a:r>
          </a:p>
          <a:p>
            <a:pPr algn="just">
              <a:defRPr/>
            </a:pPr>
            <a:r>
              <a:rPr lang="en-US" sz="1200">
                <a:solidFill>
                  <a:prstClr val="black"/>
                </a:solidFill>
                <a:latin typeface="Calibri" panose="020F0502020204030204"/>
              </a:rPr>
              <a:t>. </a:t>
            </a:r>
            <a:r>
              <a:rPr lang="en-US" sz="1200" b="1" err="1">
                <a:solidFill>
                  <a:prstClr val="black"/>
                </a:solidFill>
                <a:latin typeface="Calibri" panose="020F0502020204030204"/>
              </a:rPr>
              <a:t>Nhôm</a:t>
            </a:r>
            <a:r>
              <a:rPr lang="en-US" sz="1200">
                <a:solidFill>
                  <a:prstClr val="black"/>
                </a:solidFill>
                <a:latin typeface="Calibri" panose="020F0502020204030204"/>
              </a:rPr>
              <a:t> </a:t>
            </a:r>
            <a:r>
              <a:rPr lang="en-US" sz="1200" b="1" err="1">
                <a:solidFill>
                  <a:prstClr val="black"/>
                </a:solidFill>
                <a:latin typeface="Calibri" panose="020F0502020204030204"/>
              </a:rPr>
              <a:t>bảo</a:t>
            </a:r>
            <a:r>
              <a:rPr lang="en-US" sz="1200" b="1">
                <a:solidFill>
                  <a:prstClr val="black"/>
                </a:solidFill>
                <a:latin typeface="Calibri" panose="020F0502020204030204"/>
              </a:rPr>
              <a:t> </a:t>
            </a:r>
            <a:r>
              <a:rPr lang="en-US" sz="1200" b="1" err="1">
                <a:solidFill>
                  <a:prstClr val="black"/>
                </a:solidFill>
                <a:latin typeface="Calibri" panose="020F0502020204030204"/>
              </a:rPr>
              <a:t>vệ</a:t>
            </a:r>
            <a:r>
              <a:rPr lang="en-US" sz="1200" b="1">
                <a:solidFill>
                  <a:prstClr val="black"/>
                </a:solidFill>
                <a:latin typeface="Calibri" panose="020F0502020204030204"/>
              </a:rPr>
              <a:t> </a:t>
            </a:r>
            <a:r>
              <a:rPr lang="en-US" sz="1200" b="1" err="1">
                <a:solidFill>
                  <a:prstClr val="black"/>
                </a:solidFill>
                <a:latin typeface="Calibri" panose="020F0502020204030204"/>
              </a:rPr>
              <a:t>bề</a:t>
            </a:r>
            <a:r>
              <a:rPr lang="en-US" sz="1200" b="1">
                <a:solidFill>
                  <a:prstClr val="black"/>
                </a:solidFill>
                <a:latin typeface="Calibri" panose="020F0502020204030204"/>
              </a:rPr>
              <a:t> </a:t>
            </a:r>
            <a:r>
              <a:rPr lang="en-US" sz="1200" b="1" err="1">
                <a:solidFill>
                  <a:prstClr val="black"/>
                </a:solidFill>
                <a:latin typeface="Calibri" panose="020F0502020204030204"/>
              </a:rPr>
              <a:t>mặt</a:t>
            </a:r>
            <a:endParaRPr lang="en-US" sz="1200">
              <a:solidFill>
                <a:prstClr val="black"/>
              </a:solidFill>
              <a:latin typeface="Calibri" panose="020F0502020204030204"/>
            </a:endParaRPr>
          </a:p>
          <a:p>
            <a:pPr algn="just">
              <a:defRPr/>
            </a:pPr>
            <a:r>
              <a:rPr lang="en-US" sz="1200" b="1">
                <a:solidFill>
                  <a:prstClr val="black"/>
                </a:solidFill>
                <a:latin typeface="Calibri" panose="020F0502020204030204"/>
              </a:rPr>
              <a:t>. </a:t>
            </a:r>
            <a:r>
              <a:rPr lang="en-US" sz="1200" b="1" err="1">
                <a:solidFill>
                  <a:prstClr val="black"/>
                </a:solidFill>
                <a:latin typeface="Calibri" panose="020F0502020204030204"/>
              </a:rPr>
              <a:t>Kẽm</a:t>
            </a:r>
            <a:r>
              <a:rPr lang="en-US" sz="1200">
                <a:solidFill>
                  <a:prstClr val="black"/>
                </a:solidFill>
                <a:latin typeface="Calibri" panose="020F0502020204030204"/>
              </a:rPr>
              <a:t> </a:t>
            </a:r>
            <a:r>
              <a:rPr lang="en-US" sz="1200" b="1" err="1">
                <a:solidFill>
                  <a:prstClr val="black"/>
                </a:solidFill>
                <a:latin typeface="Calibri" panose="020F0502020204030204"/>
              </a:rPr>
              <a:t>bảo</a:t>
            </a:r>
            <a:r>
              <a:rPr lang="en-US" sz="1200" b="1">
                <a:solidFill>
                  <a:prstClr val="black"/>
                </a:solidFill>
                <a:latin typeface="Calibri" panose="020F0502020204030204"/>
              </a:rPr>
              <a:t> </a:t>
            </a:r>
            <a:r>
              <a:rPr lang="en-US" sz="1200" b="1" err="1">
                <a:solidFill>
                  <a:prstClr val="black"/>
                </a:solidFill>
                <a:latin typeface="Calibri" panose="020F0502020204030204"/>
              </a:rPr>
              <a:t>vệ</a:t>
            </a:r>
            <a:r>
              <a:rPr lang="en-US" sz="1200" b="1">
                <a:solidFill>
                  <a:prstClr val="black"/>
                </a:solidFill>
                <a:latin typeface="Calibri" panose="020F0502020204030204"/>
              </a:rPr>
              <a:t> </a:t>
            </a:r>
            <a:r>
              <a:rPr lang="en-US" sz="1200" b="1" err="1">
                <a:solidFill>
                  <a:prstClr val="black"/>
                </a:solidFill>
                <a:latin typeface="Calibri" panose="020F0502020204030204"/>
              </a:rPr>
              <a:t>mép</a:t>
            </a:r>
            <a:r>
              <a:rPr lang="en-US" sz="1200" b="1">
                <a:solidFill>
                  <a:prstClr val="black"/>
                </a:solidFill>
                <a:latin typeface="Calibri" panose="020F0502020204030204"/>
              </a:rPr>
              <a:t> </a:t>
            </a:r>
            <a:r>
              <a:rPr lang="en-US" sz="1200" b="1" err="1">
                <a:solidFill>
                  <a:prstClr val="black"/>
                </a:solidFill>
                <a:latin typeface="Calibri" panose="020F0502020204030204"/>
              </a:rPr>
              <a:t>cắt</a:t>
            </a:r>
            <a:r>
              <a:rPr lang="en-US" sz="1200">
                <a:solidFill>
                  <a:prstClr val="black"/>
                </a:solidFill>
                <a:latin typeface="Calibri" panose="020F0502020204030204"/>
              </a:rPr>
              <a:t>.</a:t>
            </a:r>
          </a:p>
        </p:txBody>
      </p:sp>
      <p:sp>
        <p:nvSpPr>
          <p:cNvPr id="51" name="Rectangle 50">
            <a:extLst>
              <a:ext uri="{FF2B5EF4-FFF2-40B4-BE49-F238E27FC236}">
                <a16:creationId xmlns:a16="http://schemas.microsoft.com/office/drawing/2014/main" id="{698890F4-6DBE-4A3E-8F8D-7851605ED039}"/>
              </a:ext>
            </a:extLst>
          </p:cNvPr>
          <p:cNvSpPr/>
          <p:nvPr/>
        </p:nvSpPr>
        <p:spPr>
          <a:xfrm>
            <a:off x="4520751" y="4423405"/>
            <a:ext cx="2872423" cy="1015663"/>
          </a:xfrm>
          <a:prstGeom prst="rect">
            <a:avLst/>
          </a:prstGeom>
        </p:spPr>
        <p:txBody>
          <a:bodyPr wrap="square">
            <a:spAutoFit/>
          </a:bodyPr>
          <a:lstStyle/>
          <a:p>
            <a:pPr algn="just">
              <a:defRPr/>
            </a:pPr>
            <a:r>
              <a:rPr lang="en-US" sz="1200">
                <a:solidFill>
                  <a:prstClr val="black"/>
                </a:solidFill>
                <a:latin typeface="Calibri" panose="020F0502020204030204"/>
              </a:rPr>
              <a:t>2. </a:t>
            </a:r>
            <a:r>
              <a:rPr lang="en-US" sz="1200" err="1">
                <a:solidFill>
                  <a:prstClr val="black"/>
                </a:solidFill>
                <a:latin typeface="Calibri" panose="020F0502020204030204"/>
              </a:rPr>
              <a:t>Với</a:t>
            </a:r>
            <a:r>
              <a:rPr lang="en-US" sz="1200">
                <a:solidFill>
                  <a:prstClr val="black"/>
                </a:solidFill>
                <a:latin typeface="Calibri" panose="020F0502020204030204"/>
              </a:rPr>
              <a:t> </a:t>
            </a:r>
            <a:r>
              <a:rPr lang="en-US" sz="1200" b="1" err="1">
                <a:solidFill>
                  <a:prstClr val="black"/>
                </a:solidFill>
                <a:latin typeface="Calibri" panose="020F0502020204030204"/>
              </a:rPr>
              <a:t>công</a:t>
            </a:r>
            <a:r>
              <a:rPr lang="en-US" sz="1200" b="1">
                <a:solidFill>
                  <a:prstClr val="black"/>
                </a:solidFill>
                <a:latin typeface="Calibri" panose="020F0502020204030204"/>
              </a:rPr>
              <a:t> </a:t>
            </a:r>
            <a:r>
              <a:rPr lang="en-US" sz="1200" b="1" err="1">
                <a:solidFill>
                  <a:prstClr val="black"/>
                </a:solidFill>
                <a:latin typeface="Calibri" panose="020F0502020204030204"/>
              </a:rPr>
              <a:t>nghệ</a:t>
            </a:r>
            <a:r>
              <a:rPr lang="en-US" sz="1200" b="1">
                <a:solidFill>
                  <a:prstClr val="black"/>
                </a:solidFill>
                <a:latin typeface="Calibri" panose="020F0502020204030204"/>
              </a:rPr>
              <a:t> Activate</a:t>
            </a:r>
            <a:r>
              <a:rPr lang="en-US" sz="1200">
                <a:solidFill>
                  <a:prstClr val="black"/>
                </a:solidFill>
                <a:latin typeface="Calibri" panose="020F0502020204030204"/>
              </a:rPr>
              <a:t>:</a:t>
            </a:r>
          </a:p>
          <a:p>
            <a:pPr algn="just">
              <a:defRPr/>
            </a:pPr>
            <a:r>
              <a:rPr lang="en-US" sz="1200" b="1" err="1">
                <a:solidFill>
                  <a:prstClr val="black"/>
                </a:solidFill>
                <a:latin typeface="Calibri" panose="020F0502020204030204"/>
              </a:rPr>
              <a:t>Hợp</a:t>
            </a:r>
            <a:r>
              <a:rPr lang="en-US" sz="1200" b="1">
                <a:solidFill>
                  <a:prstClr val="black"/>
                </a:solidFill>
                <a:latin typeface="Calibri" panose="020F0502020204030204"/>
              </a:rPr>
              <a:t> </a:t>
            </a:r>
            <a:r>
              <a:rPr lang="en-US" sz="1200" b="1" err="1">
                <a:solidFill>
                  <a:prstClr val="black"/>
                </a:solidFill>
                <a:latin typeface="Calibri" panose="020F0502020204030204"/>
              </a:rPr>
              <a:t>chất</a:t>
            </a:r>
            <a:r>
              <a:rPr lang="en-US" sz="1200" b="1">
                <a:solidFill>
                  <a:prstClr val="black"/>
                </a:solidFill>
                <a:latin typeface="Calibri" panose="020F0502020204030204"/>
              </a:rPr>
              <a:t> </a:t>
            </a:r>
            <a:r>
              <a:rPr lang="en-US" sz="1200" b="1" err="1">
                <a:solidFill>
                  <a:prstClr val="black"/>
                </a:solidFill>
                <a:latin typeface="Calibri" panose="020F0502020204030204"/>
              </a:rPr>
              <a:t>Magiê</a:t>
            </a:r>
            <a:r>
              <a:rPr lang="en-US" sz="1200" b="1">
                <a:solidFill>
                  <a:prstClr val="black"/>
                </a:solidFill>
                <a:latin typeface="Calibri" panose="020F0502020204030204"/>
              </a:rPr>
              <a:t> </a:t>
            </a:r>
            <a:r>
              <a:rPr lang="en-US" sz="1200" b="1" err="1">
                <a:solidFill>
                  <a:prstClr val="black"/>
                </a:solidFill>
                <a:latin typeface="Calibri" panose="020F0502020204030204"/>
              </a:rPr>
              <a:t>thứ</a:t>
            </a:r>
            <a:r>
              <a:rPr lang="en-US" sz="1200" b="1">
                <a:solidFill>
                  <a:prstClr val="black"/>
                </a:solidFill>
                <a:latin typeface="Calibri" panose="020F0502020204030204"/>
              </a:rPr>
              <a:t> </a:t>
            </a:r>
            <a:r>
              <a:rPr lang="en-US" sz="1200" b="1" err="1">
                <a:solidFill>
                  <a:prstClr val="black"/>
                </a:solidFill>
                <a:latin typeface="Calibri" panose="020F0502020204030204"/>
              </a:rPr>
              <a:t>nhất</a:t>
            </a:r>
            <a:r>
              <a:rPr lang="en-US" sz="1200" b="1">
                <a:solidFill>
                  <a:prstClr val="black"/>
                </a:solidFill>
                <a:latin typeface="Calibri" panose="020F0502020204030204"/>
              </a:rPr>
              <a:t> (MgZn</a:t>
            </a:r>
            <a:r>
              <a:rPr lang="en-US" sz="1200" b="1" baseline="-25000">
                <a:solidFill>
                  <a:prstClr val="black"/>
                </a:solidFill>
                <a:latin typeface="Calibri" panose="020F0502020204030204"/>
              </a:rPr>
              <a:t>2</a:t>
            </a:r>
            <a:r>
              <a:rPr lang="en-US" sz="1200">
                <a:solidFill>
                  <a:prstClr val="black"/>
                </a:solidFill>
                <a:latin typeface="Calibri" panose="020F0502020204030204"/>
              </a:rPr>
              <a:t>) </a:t>
            </a:r>
            <a:r>
              <a:rPr lang="en-US" sz="1200" b="1" err="1">
                <a:solidFill>
                  <a:prstClr val="black"/>
                </a:solidFill>
                <a:latin typeface="Calibri" panose="020F0502020204030204"/>
              </a:rPr>
              <a:t>kích</a:t>
            </a:r>
            <a:r>
              <a:rPr lang="en-US" sz="1200" b="1">
                <a:solidFill>
                  <a:prstClr val="black"/>
                </a:solidFill>
                <a:latin typeface="Calibri" panose="020F0502020204030204"/>
              </a:rPr>
              <a:t> </a:t>
            </a:r>
            <a:r>
              <a:rPr lang="en-US" sz="1200" b="1" err="1">
                <a:solidFill>
                  <a:prstClr val="black"/>
                </a:solidFill>
                <a:latin typeface="Calibri" panose="020F0502020204030204"/>
              </a:rPr>
              <a:t>hoạt</a:t>
            </a:r>
            <a:r>
              <a:rPr lang="en-US" sz="1200" b="1">
                <a:solidFill>
                  <a:prstClr val="black"/>
                </a:solidFill>
                <a:latin typeface="Calibri" panose="020F0502020204030204"/>
              </a:rPr>
              <a:t> </a:t>
            </a:r>
            <a:r>
              <a:rPr lang="en-US" sz="1200" b="1" err="1">
                <a:solidFill>
                  <a:prstClr val="black"/>
                </a:solidFill>
                <a:latin typeface="Calibri" panose="020F0502020204030204"/>
              </a:rPr>
              <a:t>Nhôm</a:t>
            </a:r>
            <a:r>
              <a:rPr lang="en-US" sz="1200">
                <a:solidFill>
                  <a:prstClr val="black"/>
                </a:solidFill>
                <a:latin typeface="Calibri" panose="020F0502020204030204"/>
              </a:rPr>
              <a:t> </a:t>
            </a:r>
            <a:r>
              <a:rPr lang="en-US" sz="1200" b="1" err="1">
                <a:solidFill>
                  <a:prstClr val="black"/>
                </a:solidFill>
                <a:latin typeface="Calibri" panose="020F0502020204030204"/>
              </a:rPr>
              <a:t>đóng</a:t>
            </a:r>
            <a:r>
              <a:rPr lang="en-US" sz="1200" b="1">
                <a:solidFill>
                  <a:prstClr val="black"/>
                </a:solidFill>
                <a:latin typeface="Calibri" panose="020F0502020204030204"/>
              </a:rPr>
              <a:t> </a:t>
            </a:r>
            <a:r>
              <a:rPr lang="en-US" sz="1200" b="1" err="1">
                <a:solidFill>
                  <a:prstClr val="black"/>
                </a:solidFill>
                <a:latin typeface="Calibri" panose="020F0502020204030204"/>
              </a:rPr>
              <a:t>thêm</a:t>
            </a:r>
            <a:r>
              <a:rPr lang="en-US" sz="1200" b="1">
                <a:solidFill>
                  <a:prstClr val="black"/>
                </a:solidFill>
                <a:latin typeface="Calibri" panose="020F0502020204030204"/>
              </a:rPr>
              <a:t> </a:t>
            </a:r>
            <a:r>
              <a:rPr lang="en-US" sz="1200" b="1" err="1">
                <a:solidFill>
                  <a:prstClr val="black"/>
                </a:solidFill>
                <a:latin typeface="Calibri" panose="020F0502020204030204"/>
              </a:rPr>
              <a:t>vai</a:t>
            </a:r>
            <a:r>
              <a:rPr lang="en-US" sz="1200" b="1">
                <a:solidFill>
                  <a:prstClr val="black"/>
                </a:solidFill>
                <a:latin typeface="Calibri" panose="020F0502020204030204"/>
              </a:rPr>
              <a:t> </a:t>
            </a:r>
            <a:r>
              <a:rPr lang="en-US" sz="1200" b="1" err="1">
                <a:solidFill>
                  <a:prstClr val="black"/>
                </a:solidFill>
                <a:latin typeface="Calibri" panose="020F0502020204030204"/>
              </a:rPr>
              <a:t>trò</a:t>
            </a:r>
            <a:r>
              <a:rPr lang="en-US" sz="1200" b="1">
                <a:solidFill>
                  <a:prstClr val="black"/>
                </a:solidFill>
                <a:latin typeface="Calibri" panose="020F0502020204030204"/>
              </a:rPr>
              <a:t> </a:t>
            </a:r>
            <a:r>
              <a:rPr lang="en-US" sz="1200" b="1" err="1">
                <a:solidFill>
                  <a:prstClr val="black"/>
                </a:solidFill>
                <a:latin typeface="Calibri" panose="020F0502020204030204"/>
              </a:rPr>
              <a:t>bảo</a:t>
            </a:r>
            <a:r>
              <a:rPr lang="en-US" sz="1200" b="1">
                <a:solidFill>
                  <a:prstClr val="black"/>
                </a:solidFill>
                <a:latin typeface="Calibri" panose="020F0502020204030204"/>
              </a:rPr>
              <a:t> </a:t>
            </a:r>
            <a:r>
              <a:rPr lang="en-US" sz="1200" b="1" err="1">
                <a:solidFill>
                  <a:prstClr val="black"/>
                </a:solidFill>
                <a:latin typeface="Calibri" panose="020F0502020204030204"/>
              </a:rPr>
              <a:t>vệ</a:t>
            </a:r>
            <a:r>
              <a:rPr lang="en-US" sz="1200" b="1">
                <a:solidFill>
                  <a:prstClr val="black"/>
                </a:solidFill>
                <a:latin typeface="Calibri" panose="020F0502020204030204"/>
              </a:rPr>
              <a:t> </a:t>
            </a:r>
            <a:r>
              <a:rPr lang="en-US" sz="1200" b="1" err="1">
                <a:solidFill>
                  <a:prstClr val="black"/>
                </a:solidFill>
                <a:latin typeface="Calibri" panose="020F0502020204030204"/>
              </a:rPr>
              <a:t>điện</a:t>
            </a:r>
            <a:r>
              <a:rPr lang="en-US" sz="1200" b="1">
                <a:solidFill>
                  <a:prstClr val="black"/>
                </a:solidFill>
                <a:latin typeface="Calibri" panose="020F0502020204030204"/>
              </a:rPr>
              <a:t> </a:t>
            </a:r>
            <a:r>
              <a:rPr lang="en-US" sz="1200" b="1" err="1">
                <a:solidFill>
                  <a:prstClr val="black"/>
                </a:solidFill>
                <a:latin typeface="Calibri" panose="020F0502020204030204"/>
              </a:rPr>
              <a:t>hóa</a:t>
            </a:r>
            <a:r>
              <a:rPr lang="en-US" sz="1200">
                <a:solidFill>
                  <a:prstClr val="black"/>
                </a:solidFill>
                <a:latin typeface="Calibri" panose="020F0502020204030204"/>
              </a:rPr>
              <a:t>, </a:t>
            </a:r>
            <a:r>
              <a:rPr lang="en-US" sz="1200" err="1">
                <a:solidFill>
                  <a:prstClr val="black"/>
                </a:solidFill>
                <a:latin typeface="Calibri" panose="020F0502020204030204"/>
              </a:rPr>
              <a:t>tạo</a:t>
            </a:r>
            <a:r>
              <a:rPr lang="en-US" sz="1200">
                <a:solidFill>
                  <a:prstClr val="black"/>
                </a:solidFill>
                <a:latin typeface="Calibri" panose="020F0502020204030204"/>
              </a:rPr>
              <a:t> ra </a:t>
            </a:r>
            <a:r>
              <a:rPr lang="en-US" sz="1200" err="1">
                <a:solidFill>
                  <a:prstClr val="black"/>
                </a:solidFill>
                <a:latin typeface="Calibri" panose="020F0502020204030204"/>
              </a:rPr>
              <a:t>các</a:t>
            </a:r>
            <a:r>
              <a:rPr lang="en-US" sz="1200">
                <a:solidFill>
                  <a:prstClr val="black"/>
                </a:solidFill>
                <a:latin typeface="Calibri" panose="020F0502020204030204"/>
              </a:rPr>
              <a:t> </a:t>
            </a:r>
            <a:r>
              <a:rPr lang="en-US" sz="1200" err="1">
                <a:solidFill>
                  <a:prstClr val="black"/>
                </a:solidFill>
                <a:latin typeface="Calibri" panose="020F0502020204030204"/>
              </a:rPr>
              <a:t>oxit</a:t>
            </a:r>
            <a:r>
              <a:rPr lang="en-US" sz="1200">
                <a:solidFill>
                  <a:prstClr val="black"/>
                </a:solidFill>
                <a:latin typeface="Calibri" panose="020F0502020204030204"/>
              </a:rPr>
              <a:t> </a:t>
            </a:r>
            <a:r>
              <a:rPr lang="en-US" sz="1200" err="1">
                <a:solidFill>
                  <a:prstClr val="black"/>
                </a:solidFill>
                <a:latin typeface="Calibri" panose="020F0502020204030204"/>
              </a:rPr>
              <a:t>kim</a:t>
            </a:r>
            <a:r>
              <a:rPr lang="en-US" sz="1200">
                <a:solidFill>
                  <a:prstClr val="black"/>
                </a:solidFill>
                <a:latin typeface="Calibri" panose="020F0502020204030204"/>
              </a:rPr>
              <a:t> </a:t>
            </a:r>
            <a:r>
              <a:rPr lang="en-US" sz="1200" err="1">
                <a:solidFill>
                  <a:prstClr val="black"/>
                </a:solidFill>
                <a:latin typeface="Calibri" panose="020F0502020204030204"/>
              </a:rPr>
              <a:t>loại</a:t>
            </a:r>
            <a:r>
              <a:rPr lang="en-US" sz="1200">
                <a:solidFill>
                  <a:prstClr val="black"/>
                </a:solidFill>
                <a:latin typeface="Calibri" panose="020F0502020204030204"/>
              </a:rPr>
              <a:t> </a:t>
            </a:r>
            <a:r>
              <a:rPr lang="en-US" sz="1200" err="1">
                <a:solidFill>
                  <a:prstClr val="black"/>
                </a:solidFill>
                <a:latin typeface="Calibri" panose="020F0502020204030204"/>
              </a:rPr>
              <a:t>bền</a:t>
            </a:r>
            <a:r>
              <a:rPr lang="en-US" sz="1200">
                <a:solidFill>
                  <a:prstClr val="black"/>
                </a:solidFill>
                <a:latin typeface="Calibri" panose="020F0502020204030204"/>
              </a:rPr>
              <a:t> </a:t>
            </a:r>
            <a:r>
              <a:rPr lang="en-US" sz="1200" err="1">
                <a:solidFill>
                  <a:prstClr val="black"/>
                </a:solidFill>
                <a:latin typeface="Calibri" panose="020F0502020204030204"/>
              </a:rPr>
              <a:t>hơn</a:t>
            </a:r>
            <a:r>
              <a:rPr lang="en-US" sz="1200">
                <a:solidFill>
                  <a:prstClr val="black"/>
                </a:solidFill>
                <a:latin typeface="Calibri" panose="020F0502020204030204"/>
              </a:rPr>
              <a:t> </a:t>
            </a:r>
            <a:r>
              <a:rPr lang="en-US" sz="1200" err="1">
                <a:solidFill>
                  <a:prstClr val="black"/>
                </a:solidFill>
                <a:latin typeface="Calibri" panose="020F0502020204030204"/>
              </a:rPr>
              <a:t>bảo</a:t>
            </a:r>
            <a:r>
              <a:rPr lang="en-US" sz="1200">
                <a:solidFill>
                  <a:prstClr val="black"/>
                </a:solidFill>
                <a:latin typeface="Calibri" panose="020F0502020204030204"/>
              </a:rPr>
              <a:t> </a:t>
            </a:r>
            <a:r>
              <a:rPr lang="en-US" sz="1200" err="1">
                <a:solidFill>
                  <a:prstClr val="black"/>
                </a:solidFill>
                <a:latin typeface="Calibri" panose="020F0502020204030204"/>
              </a:rPr>
              <a:t>vệ</a:t>
            </a:r>
            <a:r>
              <a:rPr lang="en-US" sz="1200">
                <a:solidFill>
                  <a:prstClr val="black"/>
                </a:solidFill>
                <a:latin typeface="Calibri" panose="020F0502020204030204"/>
              </a:rPr>
              <a:t> </a:t>
            </a:r>
            <a:r>
              <a:rPr lang="en-US" sz="1200" err="1">
                <a:solidFill>
                  <a:prstClr val="black"/>
                </a:solidFill>
                <a:latin typeface="Calibri" panose="020F0502020204030204"/>
              </a:rPr>
              <a:t>đặc</a:t>
            </a:r>
            <a:r>
              <a:rPr lang="en-US" sz="1200">
                <a:solidFill>
                  <a:prstClr val="black"/>
                </a:solidFill>
                <a:latin typeface="Calibri" panose="020F0502020204030204"/>
              </a:rPr>
              <a:t> </a:t>
            </a:r>
            <a:r>
              <a:rPr lang="en-US" sz="1200" err="1">
                <a:solidFill>
                  <a:prstClr val="black"/>
                </a:solidFill>
                <a:latin typeface="Calibri" panose="020F0502020204030204"/>
              </a:rPr>
              <a:t>biệt</a:t>
            </a:r>
            <a:r>
              <a:rPr lang="en-US" sz="1200">
                <a:solidFill>
                  <a:prstClr val="black"/>
                </a:solidFill>
                <a:latin typeface="Calibri" panose="020F0502020204030204"/>
              </a:rPr>
              <a:t> </a:t>
            </a:r>
            <a:r>
              <a:rPr lang="en-US" sz="1200" err="1">
                <a:solidFill>
                  <a:prstClr val="black"/>
                </a:solidFill>
                <a:latin typeface="Calibri" panose="020F0502020204030204"/>
              </a:rPr>
              <a:t>các</a:t>
            </a:r>
            <a:r>
              <a:rPr lang="en-US" sz="1200">
                <a:solidFill>
                  <a:prstClr val="black"/>
                </a:solidFill>
                <a:latin typeface="Calibri" panose="020F0502020204030204"/>
              </a:rPr>
              <a:t> </a:t>
            </a:r>
            <a:r>
              <a:rPr lang="en-US" sz="1200" err="1">
                <a:solidFill>
                  <a:prstClr val="black"/>
                </a:solidFill>
                <a:latin typeface="Calibri" panose="020F0502020204030204"/>
              </a:rPr>
              <a:t>mép</a:t>
            </a:r>
            <a:r>
              <a:rPr lang="en-US" sz="1200">
                <a:solidFill>
                  <a:prstClr val="black"/>
                </a:solidFill>
                <a:latin typeface="Calibri" panose="020F0502020204030204"/>
              </a:rPr>
              <a:t> </a:t>
            </a:r>
            <a:r>
              <a:rPr lang="en-US" sz="1200" err="1">
                <a:solidFill>
                  <a:prstClr val="black"/>
                </a:solidFill>
                <a:latin typeface="Calibri" panose="020F0502020204030204"/>
              </a:rPr>
              <a:t>cắt</a:t>
            </a:r>
            <a:r>
              <a:rPr lang="en-US" sz="1200">
                <a:solidFill>
                  <a:prstClr val="black"/>
                </a:solidFill>
                <a:latin typeface="Calibri" panose="020F0502020204030204"/>
              </a:rPr>
              <a:t> </a:t>
            </a:r>
            <a:r>
              <a:rPr lang="en-US" sz="1200" err="1">
                <a:solidFill>
                  <a:prstClr val="black"/>
                </a:solidFill>
                <a:latin typeface="Calibri" panose="020F0502020204030204"/>
              </a:rPr>
              <a:t>và</a:t>
            </a:r>
            <a:r>
              <a:rPr lang="en-US" sz="1200">
                <a:solidFill>
                  <a:prstClr val="black"/>
                </a:solidFill>
                <a:latin typeface="Calibri" panose="020F0502020204030204"/>
              </a:rPr>
              <a:t> </a:t>
            </a:r>
            <a:r>
              <a:rPr lang="en-US" sz="1200" err="1">
                <a:solidFill>
                  <a:prstClr val="black"/>
                </a:solidFill>
                <a:latin typeface="Calibri" panose="020F0502020204030204"/>
              </a:rPr>
              <a:t>vết</a:t>
            </a:r>
            <a:r>
              <a:rPr lang="en-US" sz="1200">
                <a:solidFill>
                  <a:prstClr val="black"/>
                </a:solidFill>
                <a:latin typeface="Calibri" panose="020F0502020204030204"/>
              </a:rPr>
              <a:t> </a:t>
            </a:r>
            <a:r>
              <a:rPr lang="en-US" sz="1200" err="1">
                <a:solidFill>
                  <a:prstClr val="black"/>
                </a:solidFill>
                <a:latin typeface="Calibri" panose="020F0502020204030204"/>
              </a:rPr>
              <a:t>trầy</a:t>
            </a:r>
            <a:r>
              <a:rPr lang="en-US" sz="1200">
                <a:solidFill>
                  <a:prstClr val="black"/>
                </a:solidFill>
                <a:latin typeface="Calibri" panose="020F0502020204030204"/>
              </a:rPr>
              <a:t> </a:t>
            </a:r>
            <a:r>
              <a:rPr lang="en-US" sz="1200" err="1">
                <a:solidFill>
                  <a:prstClr val="black"/>
                </a:solidFill>
                <a:latin typeface="Calibri" panose="020F0502020204030204"/>
              </a:rPr>
              <a:t>xước</a:t>
            </a:r>
            <a:r>
              <a:rPr lang="en-US" sz="1200">
                <a:solidFill>
                  <a:prstClr val="black"/>
                </a:solidFill>
                <a:latin typeface="Calibri" panose="020F0502020204030204"/>
              </a:rPr>
              <a:t>.</a:t>
            </a:r>
          </a:p>
        </p:txBody>
      </p:sp>
      <p:sp>
        <p:nvSpPr>
          <p:cNvPr id="52" name="Rectangle 51">
            <a:extLst>
              <a:ext uri="{FF2B5EF4-FFF2-40B4-BE49-F238E27FC236}">
                <a16:creationId xmlns:a16="http://schemas.microsoft.com/office/drawing/2014/main" id="{1601B9C7-D3F7-455D-A3ED-7490ACDA4A3F}"/>
              </a:ext>
            </a:extLst>
          </p:cNvPr>
          <p:cNvSpPr/>
          <p:nvPr/>
        </p:nvSpPr>
        <p:spPr>
          <a:xfrm>
            <a:off x="7729107" y="4409555"/>
            <a:ext cx="2521204" cy="830997"/>
          </a:xfrm>
          <a:prstGeom prst="rect">
            <a:avLst/>
          </a:prstGeom>
        </p:spPr>
        <p:txBody>
          <a:bodyPr wrap="square">
            <a:spAutoFit/>
          </a:bodyPr>
          <a:lstStyle/>
          <a:p>
            <a:pPr algn="just">
              <a:defRPr/>
            </a:pPr>
            <a:r>
              <a:rPr lang="en-US" sz="1200" b="1">
                <a:solidFill>
                  <a:prstClr val="black"/>
                </a:solidFill>
                <a:latin typeface="Calibri" panose="020F0502020204030204"/>
              </a:rPr>
              <a:t>3. </a:t>
            </a:r>
            <a:r>
              <a:rPr lang="en-US" sz="1200" b="1" err="1">
                <a:solidFill>
                  <a:prstClr val="black"/>
                </a:solidFill>
                <a:latin typeface="Calibri" panose="020F0502020204030204"/>
              </a:rPr>
              <a:t>Hợp</a:t>
            </a:r>
            <a:r>
              <a:rPr lang="en-US" sz="1200" b="1">
                <a:solidFill>
                  <a:prstClr val="black"/>
                </a:solidFill>
                <a:latin typeface="Calibri" panose="020F0502020204030204"/>
              </a:rPr>
              <a:t> </a:t>
            </a:r>
            <a:r>
              <a:rPr lang="en-US" sz="1200" b="1" err="1">
                <a:solidFill>
                  <a:prstClr val="black"/>
                </a:solidFill>
                <a:latin typeface="Calibri" panose="020F0502020204030204"/>
              </a:rPr>
              <a:t>chất</a:t>
            </a:r>
            <a:r>
              <a:rPr lang="en-US" sz="1200" b="1">
                <a:solidFill>
                  <a:prstClr val="black"/>
                </a:solidFill>
                <a:latin typeface="Calibri" panose="020F0502020204030204"/>
              </a:rPr>
              <a:t> </a:t>
            </a:r>
            <a:r>
              <a:rPr lang="en-US" sz="1200" b="1" err="1">
                <a:solidFill>
                  <a:prstClr val="black"/>
                </a:solidFill>
                <a:latin typeface="Calibri" panose="020F0502020204030204"/>
              </a:rPr>
              <a:t>Magiê</a:t>
            </a:r>
            <a:r>
              <a:rPr lang="en-US" sz="1200" b="1">
                <a:solidFill>
                  <a:prstClr val="black"/>
                </a:solidFill>
                <a:latin typeface="Calibri" panose="020F0502020204030204"/>
              </a:rPr>
              <a:t> </a:t>
            </a:r>
            <a:r>
              <a:rPr lang="en-US" sz="1200" b="1" err="1">
                <a:solidFill>
                  <a:prstClr val="black"/>
                </a:solidFill>
                <a:latin typeface="Calibri" panose="020F0502020204030204"/>
              </a:rPr>
              <a:t>thứ</a:t>
            </a:r>
            <a:r>
              <a:rPr lang="en-US" sz="1200" b="1">
                <a:solidFill>
                  <a:prstClr val="black"/>
                </a:solidFill>
                <a:latin typeface="Calibri" panose="020F0502020204030204"/>
              </a:rPr>
              <a:t> </a:t>
            </a:r>
            <a:r>
              <a:rPr lang="en-US" sz="1200" b="1" err="1">
                <a:solidFill>
                  <a:prstClr val="black"/>
                </a:solidFill>
                <a:latin typeface="Calibri" panose="020F0502020204030204"/>
              </a:rPr>
              <a:t>hai</a:t>
            </a:r>
            <a:r>
              <a:rPr lang="en-US" sz="1200" b="1">
                <a:solidFill>
                  <a:prstClr val="black"/>
                </a:solidFill>
                <a:latin typeface="Calibri" panose="020F0502020204030204"/>
              </a:rPr>
              <a:t> (Mg</a:t>
            </a:r>
            <a:r>
              <a:rPr lang="en-US" sz="1200" b="1" baseline="-25000">
                <a:solidFill>
                  <a:prstClr val="black"/>
                </a:solidFill>
                <a:latin typeface="Calibri" panose="020F0502020204030204"/>
              </a:rPr>
              <a:t>2</a:t>
            </a:r>
            <a:r>
              <a:rPr lang="en-US" sz="1200" b="1">
                <a:solidFill>
                  <a:prstClr val="black"/>
                </a:solidFill>
                <a:latin typeface="Calibri" panose="020F0502020204030204"/>
              </a:rPr>
              <a:t>Si) </a:t>
            </a:r>
            <a:r>
              <a:rPr lang="en-US" sz="1200" b="1" err="1">
                <a:solidFill>
                  <a:prstClr val="black"/>
                </a:solidFill>
                <a:latin typeface="Calibri" panose="020F0502020204030204"/>
              </a:rPr>
              <a:t>hoạt</a:t>
            </a:r>
            <a:r>
              <a:rPr lang="en-US" sz="1200" b="1">
                <a:solidFill>
                  <a:prstClr val="black"/>
                </a:solidFill>
                <a:latin typeface="Calibri" panose="020F0502020204030204"/>
              </a:rPr>
              <a:t> </a:t>
            </a:r>
            <a:r>
              <a:rPr lang="en-US" sz="1200" b="1" err="1">
                <a:solidFill>
                  <a:prstClr val="black"/>
                </a:solidFill>
                <a:latin typeface="Calibri" panose="020F0502020204030204"/>
              </a:rPr>
              <a:t>động</a:t>
            </a:r>
            <a:r>
              <a:rPr lang="en-US" sz="1200" b="1">
                <a:solidFill>
                  <a:prstClr val="black"/>
                </a:solidFill>
                <a:latin typeface="Calibri" panose="020F0502020204030204"/>
              </a:rPr>
              <a:t> </a:t>
            </a:r>
            <a:r>
              <a:rPr lang="en-US" sz="1200" b="1" err="1">
                <a:solidFill>
                  <a:prstClr val="black"/>
                </a:solidFill>
                <a:latin typeface="Calibri" panose="020F0502020204030204"/>
              </a:rPr>
              <a:t>như</a:t>
            </a:r>
            <a:r>
              <a:rPr lang="en-US" sz="1200" b="1">
                <a:solidFill>
                  <a:prstClr val="black"/>
                </a:solidFill>
                <a:latin typeface="Calibri" panose="020F0502020204030204"/>
              </a:rPr>
              <a:t> </a:t>
            </a:r>
            <a:r>
              <a:rPr lang="en-US" sz="1200" b="1" err="1">
                <a:solidFill>
                  <a:prstClr val="black"/>
                </a:solidFill>
                <a:latin typeface="Calibri" panose="020F0502020204030204"/>
              </a:rPr>
              <a:t>một</a:t>
            </a:r>
            <a:r>
              <a:rPr lang="en-US" sz="1200" b="1">
                <a:solidFill>
                  <a:prstClr val="black"/>
                </a:solidFill>
                <a:latin typeface="Calibri" panose="020F0502020204030204"/>
              </a:rPr>
              <a:t> </a:t>
            </a:r>
            <a:r>
              <a:rPr lang="en-US" sz="1200" b="1" err="1">
                <a:solidFill>
                  <a:prstClr val="black"/>
                </a:solidFill>
                <a:latin typeface="Calibri" panose="020F0502020204030204"/>
              </a:rPr>
              <a:t>lớp</a:t>
            </a:r>
            <a:r>
              <a:rPr lang="en-US" sz="1200" b="1">
                <a:solidFill>
                  <a:prstClr val="black"/>
                </a:solidFill>
                <a:latin typeface="Calibri" panose="020F0502020204030204"/>
              </a:rPr>
              <a:t> </a:t>
            </a:r>
            <a:r>
              <a:rPr lang="en-US" sz="1200" b="1" err="1">
                <a:solidFill>
                  <a:prstClr val="black"/>
                </a:solidFill>
                <a:latin typeface="Calibri" panose="020F0502020204030204"/>
              </a:rPr>
              <a:t>rào</a:t>
            </a:r>
            <a:r>
              <a:rPr lang="en-US" sz="1200" b="1">
                <a:solidFill>
                  <a:prstClr val="black"/>
                </a:solidFill>
                <a:latin typeface="Calibri" panose="020F0502020204030204"/>
              </a:rPr>
              <a:t> </a:t>
            </a:r>
            <a:r>
              <a:rPr lang="en-US" sz="1200" b="1" err="1">
                <a:solidFill>
                  <a:prstClr val="black"/>
                </a:solidFill>
                <a:latin typeface="Calibri" panose="020F0502020204030204"/>
              </a:rPr>
              <a:t>cản</a:t>
            </a:r>
            <a:r>
              <a:rPr lang="en-US" sz="1200" b="1">
                <a:solidFill>
                  <a:prstClr val="black"/>
                </a:solidFill>
                <a:latin typeface="Calibri" panose="020F0502020204030204"/>
              </a:rPr>
              <a:t> </a:t>
            </a:r>
            <a:r>
              <a:rPr lang="en-US" sz="1200" err="1">
                <a:solidFill>
                  <a:prstClr val="black"/>
                </a:solidFill>
                <a:latin typeface="Calibri" panose="020F0502020204030204"/>
              </a:rPr>
              <a:t>bổ</a:t>
            </a:r>
            <a:r>
              <a:rPr lang="en-US" sz="1200">
                <a:solidFill>
                  <a:prstClr val="black"/>
                </a:solidFill>
                <a:latin typeface="Calibri" panose="020F0502020204030204"/>
              </a:rPr>
              <a:t> sung </a:t>
            </a:r>
            <a:r>
              <a:rPr lang="en-US" sz="1200" err="1">
                <a:solidFill>
                  <a:prstClr val="black"/>
                </a:solidFill>
                <a:latin typeface="Calibri" panose="020F0502020204030204"/>
              </a:rPr>
              <a:t>ngăn</a:t>
            </a:r>
            <a:r>
              <a:rPr lang="en-US" sz="1200">
                <a:solidFill>
                  <a:prstClr val="black"/>
                </a:solidFill>
                <a:latin typeface="Calibri" panose="020F0502020204030204"/>
              </a:rPr>
              <a:t> </a:t>
            </a:r>
            <a:r>
              <a:rPr lang="en-US" sz="1200" err="1">
                <a:solidFill>
                  <a:prstClr val="black"/>
                </a:solidFill>
                <a:latin typeface="Calibri" panose="020F0502020204030204"/>
              </a:rPr>
              <a:t>sự</a:t>
            </a:r>
            <a:r>
              <a:rPr lang="en-US" sz="1200">
                <a:solidFill>
                  <a:prstClr val="black"/>
                </a:solidFill>
                <a:latin typeface="Calibri" panose="020F0502020204030204"/>
              </a:rPr>
              <a:t> </a:t>
            </a:r>
            <a:r>
              <a:rPr lang="en-US" sz="1200" err="1">
                <a:solidFill>
                  <a:prstClr val="black"/>
                </a:solidFill>
                <a:latin typeface="Calibri" panose="020F0502020204030204"/>
              </a:rPr>
              <a:t>ăn</a:t>
            </a:r>
            <a:r>
              <a:rPr lang="en-US" sz="1200">
                <a:solidFill>
                  <a:prstClr val="black"/>
                </a:solidFill>
                <a:latin typeface="Calibri" panose="020F0502020204030204"/>
              </a:rPr>
              <a:t> </a:t>
            </a:r>
            <a:r>
              <a:rPr lang="en-US" sz="1200" err="1">
                <a:solidFill>
                  <a:prstClr val="black"/>
                </a:solidFill>
                <a:latin typeface="Calibri" panose="020F0502020204030204"/>
              </a:rPr>
              <a:t>mòn</a:t>
            </a:r>
            <a:r>
              <a:rPr lang="en-US" sz="1200">
                <a:solidFill>
                  <a:prstClr val="black"/>
                </a:solidFill>
                <a:latin typeface="Calibri" panose="020F0502020204030204"/>
              </a:rPr>
              <a:t> </a:t>
            </a:r>
            <a:r>
              <a:rPr lang="en-US" sz="1200" err="1">
                <a:solidFill>
                  <a:prstClr val="black"/>
                </a:solidFill>
                <a:latin typeface="Calibri" panose="020F0502020204030204"/>
              </a:rPr>
              <a:t>tấn</a:t>
            </a:r>
            <a:r>
              <a:rPr lang="en-US" sz="1200">
                <a:solidFill>
                  <a:prstClr val="black"/>
                </a:solidFill>
                <a:latin typeface="Calibri" panose="020F0502020204030204"/>
              </a:rPr>
              <a:t> </a:t>
            </a:r>
            <a:r>
              <a:rPr lang="en-US" sz="1200" err="1">
                <a:solidFill>
                  <a:prstClr val="black"/>
                </a:solidFill>
                <a:latin typeface="Calibri" panose="020F0502020204030204"/>
              </a:rPr>
              <a:t>công</a:t>
            </a:r>
            <a:r>
              <a:rPr lang="en-US" sz="1200">
                <a:solidFill>
                  <a:prstClr val="black"/>
                </a:solidFill>
                <a:latin typeface="Calibri" panose="020F0502020204030204"/>
              </a:rPr>
              <a:t> </a:t>
            </a:r>
            <a:r>
              <a:rPr lang="en-US" sz="1200" err="1">
                <a:solidFill>
                  <a:prstClr val="black"/>
                </a:solidFill>
                <a:latin typeface="Calibri" panose="020F0502020204030204"/>
              </a:rPr>
              <a:t>vào</a:t>
            </a:r>
            <a:r>
              <a:rPr lang="en-US" sz="1200">
                <a:solidFill>
                  <a:prstClr val="black"/>
                </a:solidFill>
                <a:latin typeface="Calibri" panose="020F0502020204030204"/>
              </a:rPr>
              <a:t> </a:t>
            </a:r>
            <a:r>
              <a:rPr lang="en-US" sz="1200" err="1">
                <a:solidFill>
                  <a:prstClr val="black"/>
                </a:solidFill>
                <a:latin typeface="Calibri" panose="020F0502020204030204"/>
              </a:rPr>
              <a:t>thép</a:t>
            </a:r>
            <a:r>
              <a:rPr lang="en-US" sz="1200">
                <a:solidFill>
                  <a:prstClr val="black"/>
                </a:solidFill>
                <a:latin typeface="Calibri" panose="020F0502020204030204"/>
              </a:rPr>
              <a:t> </a:t>
            </a:r>
            <a:r>
              <a:rPr lang="en-US" sz="1200" err="1">
                <a:solidFill>
                  <a:prstClr val="black"/>
                </a:solidFill>
                <a:latin typeface="Calibri" panose="020F0502020204030204"/>
              </a:rPr>
              <a:t>nền</a:t>
            </a:r>
            <a:r>
              <a:rPr lang="en-US" sz="1200">
                <a:solidFill>
                  <a:prstClr val="black"/>
                </a:solidFill>
                <a:latin typeface="Calibri" panose="020F0502020204030204"/>
              </a:rPr>
              <a:t>, </a:t>
            </a:r>
            <a:r>
              <a:rPr lang="en-US" sz="1200" b="1" err="1">
                <a:solidFill>
                  <a:prstClr val="black"/>
                </a:solidFill>
                <a:latin typeface="Calibri" panose="020F0502020204030204"/>
              </a:rPr>
              <a:t>ngăn</a:t>
            </a:r>
            <a:r>
              <a:rPr lang="en-US" sz="1200" b="1">
                <a:solidFill>
                  <a:prstClr val="black"/>
                </a:solidFill>
                <a:latin typeface="Calibri" panose="020F0502020204030204"/>
              </a:rPr>
              <a:t> </a:t>
            </a:r>
            <a:r>
              <a:rPr lang="en-US" sz="1200" b="1" err="1">
                <a:solidFill>
                  <a:prstClr val="black"/>
                </a:solidFill>
                <a:latin typeface="Calibri" panose="020F0502020204030204"/>
              </a:rPr>
              <a:t>rỉ</a:t>
            </a:r>
            <a:r>
              <a:rPr lang="en-US" sz="1200" b="1">
                <a:solidFill>
                  <a:prstClr val="black"/>
                </a:solidFill>
                <a:latin typeface="Calibri" panose="020F0502020204030204"/>
              </a:rPr>
              <a:t> </a:t>
            </a:r>
            <a:r>
              <a:rPr lang="en-US" sz="1200" b="1" err="1">
                <a:solidFill>
                  <a:prstClr val="black"/>
                </a:solidFill>
                <a:latin typeface="Calibri" panose="020F0502020204030204"/>
              </a:rPr>
              <a:t>sét</a:t>
            </a:r>
            <a:r>
              <a:rPr lang="en-US" sz="1200" b="1">
                <a:solidFill>
                  <a:prstClr val="black"/>
                </a:solidFill>
                <a:latin typeface="Calibri" panose="020F0502020204030204"/>
              </a:rPr>
              <a:t> </a:t>
            </a:r>
            <a:r>
              <a:rPr lang="en-US" sz="1200" b="1" err="1">
                <a:solidFill>
                  <a:prstClr val="black"/>
                </a:solidFill>
                <a:latin typeface="Calibri" panose="020F0502020204030204"/>
              </a:rPr>
              <a:t>đỏ</a:t>
            </a:r>
            <a:endParaRPr lang="en-US" sz="1200" b="1">
              <a:solidFill>
                <a:prstClr val="black"/>
              </a:solidFill>
              <a:latin typeface="Calibri" panose="020F0502020204030204"/>
            </a:endParaRPr>
          </a:p>
        </p:txBody>
      </p:sp>
      <p:pic>
        <p:nvPicPr>
          <p:cNvPr id="54" name="Picture 53">
            <a:extLst>
              <a:ext uri="{FF2B5EF4-FFF2-40B4-BE49-F238E27FC236}">
                <a16:creationId xmlns:a16="http://schemas.microsoft.com/office/drawing/2014/main" id="{359E3C2A-20F6-4F8D-A418-3EF90D6C50AC}"/>
              </a:ext>
            </a:extLst>
          </p:cNvPr>
          <p:cNvPicPr>
            <a:picLocks noChangeAspect="1"/>
          </p:cNvPicPr>
          <p:nvPr/>
        </p:nvPicPr>
        <p:blipFill>
          <a:blip r:embed="rId4"/>
          <a:stretch>
            <a:fillRect/>
          </a:stretch>
        </p:blipFill>
        <p:spPr>
          <a:xfrm>
            <a:off x="2000721" y="1928570"/>
            <a:ext cx="2261983" cy="1696645"/>
          </a:xfrm>
          <a:prstGeom prst="rect">
            <a:avLst/>
          </a:prstGeom>
        </p:spPr>
      </p:pic>
      <p:sp>
        <p:nvSpPr>
          <p:cNvPr id="55" name="TextBox 54">
            <a:extLst>
              <a:ext uri="{FF2B5EF4-FFF2-40B4-BE49-F238E27FC236}">
                <a16:creationId xmlns:a16="http://schemas.microsoft.com/office/drawing/2014/main" id="{0D927FD3-7EA5-40DF-90D0-E6CD9C882F80}"/>
              </a:ext>
            </a:extLst>
          </p:cNvPr>
          <p:cNvSpPr txBox="1"/>
          <p:nvPr/>
        </p:nvSpPr>
        <p:spPr>
          <a:xfrm>
            <a:off x="2156999" y="3033015"/>
            <a:ext cx="717067" cy="369332"/>
          </a:xfrm>
          <a:prstGeom prst="rect">
            <a:avLst/>
          </a:prstGeom>
          <a:noFill/>
        </p:spPr>
        <p:txBody>
          <a:bodyPr wrap="square" rtlCol="0">
            <a:spAutoFit/>
          </a:bodyPr>
          <a:lstStyle/>
          <a:p>
            <a:pPr algn="ctr" defTabSz="685783">
              <a:defRPr/>
            </a:pPr>
            <a:r>
              <a:rPr lang="en-US" sz="900" b="1" err="1">
                <a:solidFill>
                  <a:srgbClr val="C00000"/>
                </a:solidFill>
                <a:latin typeface="Calibri" panose="020F0502020204030204" pitchFamily="34" charset="0"/>
                <a:cs typeface="Calibri" panose="020F0502020204030204" pitchFamily="34" charset="0"/>
              </a:rPr>
              <a:t>Vùng</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giàu</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Nhôm</a:t>
            </a:r>
            <a:endParaRPr lang="en-US" sz="900" b="1">
              <a:solidFill>
                <a:srgbClr val="C00000"/>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F5CD505D-08B1-4B02-9C9F-615B958A2207}"/>
              </a:ext>
            </a:extLst>
          </p:cNvPr>
          <p:cNvSpPr txBox="1"/>
          <p:nvPr/>
        </p:nvSpPr>
        <p:spPr>
          <a:xfrm>
            <a:off x="2862222" y="3043275"/>
            <a:ext cx="600796" cy="369332"/>
          </a:xfrm>
          <a:prstGeom prst="rect">
            <a:avLst/>
          </a:prstGeom>
          <a:noFill/>
        </p:spPr>
        <p:txBody>
          <a:bodyPr wrap="square" rtlCol="0">
            <a:spAutoFit/>
          </a:bodyPr>
          <a:lstStyle/>
          <a:p>
            <a:pPr algn="ctr" defTabSz="685783">
              <a:defRPr/>
            </a:pPr>
            <a:r>
              <a:rPr lang="en-US" sz="900" b="1" err="1">
                <a:solidFill>
                  <a:srgbClr val="C00000"/>
                </a:solidFill>
                <a:latin typeface="Calibri" panose="020F0502020204030204" pitchFamily="34" charset="0"/>
                <a:cs typeface="Calibri" panose="020F0502020204030204" pitchFamily="34" charset="0"/>
              </a:rPr>
              <a:t>Lớp</a:t>
            </a:r>
            <a:endParaRPr lang="en-US" sz="900" b="1">
              <a:solidFill>
                <a:srgbClr val="C00000"/>
              </a:solidFill>
              <a:latin typeface="Calibri" panose="020F0502020204030204" pitchFamily="34" charset="0"/>
              <a:cs typeface="Calibri" panose="020F0502020204030204" pitchFamily="34" charset="0"/>
            </a:endParaRPr>
          </a:p>
          <a:p>
            <a:pPr algn="ctr" defTabSz="685783">
              <a:defRPr/>
            </a:pPr>
            <a:r>
              <a:rPr lang="en-US" sz="900" b="1" err="1">
                <a:solidFill>
                  <a:srgbClr val="C00000"/>
                </a:solidFill>
                <a:latin typeface="Calibri" panose="020F0502020204030204" pitchFamily="34" charset="0"/>
                <a:cs typeface="Calibri" panose="020F0502020204030204" pitchFamily="34" charset="0"/>
              </a:rPr>
              <a:t>hợp</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kim</a:t>
            </a:r>
            <a:endParaRPr lang="en-US" sz="900" b="1">
              <a:solidFill>
                <a:srgbClr val="C00000"/>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543CA6EC-7A2E-420A-9D2D-01F4B94FCD1C}"/>
              </a:ext>
            </a:extLst>
          </p:cNvPr>
          <p:cNvSpPr txBox="1"/>
          <p:nvPr/>
        </p:nvSpPr>
        <p:spPr>
          <a:xfrm>
            <a:off x="3463035" y="3036630"/>
            <a:ext cx="702731" cy="369332"/>
          </a:xfrm>
          <a:prstGeom prst="rect">
            <a:avLst/>
          </a:prstGeom>
          <a:noFill/>
        </p:spPr>
        <p:txBody>
          <a:bodyPr wrap="square" rtlCol="0">
            <a:spAutoFit/>
          </a:bodyPr>
          <a:lstStyle/>
          <a:p>
            <a:pPr algn="ctr" defTabSz="685783">
              <a:defRPr/>
            </a:pPr>
            <a:r>
              <a:rPr lang="en-US" sz="900" b="1" err="1">
                <a:solidFill>
                  <a:srgbClr val="C00000"/>
                </a:solidFill>
                <a:latin typeface="Calibri" panose="020F0502020204030204" pitchFamily="34" charset="0"/>
                <a:cs typeface="Calibri" panose="020F0502020204030204" pitchFamily="34" charset="0"/>
              </a:rPr>
              <a:t>Vùng</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giàu</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Kẽm</a:t>
            </a:r>
            <a:endParaRPr lang="en-US" sz="900" b="1">
              <a:solidFill>
                <a:srgbClr val="C00000"/>
              </a:solidFill>
              <a:latin typeface="Calibri" panose="020F0502020204030204" pitchFamily="34" charset="0"/>
              <a:cs typeface="Calibri" panose="020F0502020204030204" pitchFamily="34" charset="0"/>
            </a:endParaRPr>
          </a:p>
        </p:txBody>
      </p:sp>
      <p:grpSp>
        <p:nvGrpSpPr>
          <p:cNvPr id="58" name="Group 57">
            <a:extLst>
              <a:ext uri="{FF2B5EF4-FFF2-40B4-BE49-F238E27FC236}">
                <a16:creationId xmlns:a16="http://schemas.microsoft.com/office/drawing/2014/main" id="{6CA840D4-DE66-4164-8085-16E50252CF2D}"/>
              </a:ext>
            </a:extLst>
          </p:cNvPr>
          <p:cNvGrpSpPr/>
          <p:nvPr/>
        </p:nvGrpSpPr>
        <p:grpSpPr>
          <a:xfrm>
            <a:off x="4917226" y="1928568"/>
            <a:ext cx="2166037" cy="1655242"/>
            <a:chOff x="3301582" y="1840699"/>
            <a:chExt cx="2418146" cy="1857846"/>
          </a:xfrm>
        </p:grpSpPr>
        <p:pic>
          <p:nvPicPr>
            <p:cNvPr id="60" name="Picture 59">
              <a:extLst>
                <a:ext uri="{FF2B5EF4-FFF2-40B4-BE49-F238E27FC236}">
                  <a16:creationId xmlns:a16="http://schemas.microsoft.com/office/drawing/2014/main" id="{6A7649FF-598A-4FD2-82B5-2127ECA5250A}"/>
                </a:ext>
              </a:extLst>
            </p:cNvPr>
            <p:cNvPicPr>
              <a:picLocks noChangeAspect="1"/>
            </p:cNvPicPr>
            <p:nvPr/>
          </p:nvPicPr>
          <p:blipFill>
            <a:blip r:embed="rId5"/>
            <a:stretch>
              <a:fillRect/>
            </a:stretch>
          </p:blipFill>
          <p:spPr>
            <a:xfrm>
              <a:off x="3301582" y="1840699"/>
              <a:ext cx="2418146" cy="1857846"/>
            </a:xfrm>
            <a:prstGeom prst="rect">
              <a:avLst/>
            </a:prstGeom>
            <a:ln w="15875">
              <a:solidFill>
                <a:schemeClr val="bg1"/>
              </a:solidFill>
              <a:tailEnd type="triangle"/>
            </a:ln>
          </p:spPr>
        </p:pic>
        <p:cxnSp>
          <p:nvCxnSpPr>
            <p:cNvPr id="61" name="Straight Arrow Connector 60">
              <a:extLst>
                <a:ext uri="{FF2B5EF4-FFF2-40B4-BE49-F238E27FC236}">
                  <a16:creationId xmlns:a16="http://schemas.microsoft.com/office/drawing/2014/main" id="{0D04A0D4-5EBE-4FE0-9581-35EE9C2936E8}"/>
                </a:ext>
              </a:extLst>
            </p:cNvPr>
            <p:cNvCxnSpPr>
              <a:cxnSpLocks/>
            </p:cNvCxnSpPr>
            <p:nvPr/>
          </p:nvCxnSpPr>
          <p:spPr>
            <a:xfrm flipV="1">
              <a:off x="4254429" y="2747592"/>
              <a:ext cx="0" cy="338697"/>
            </a:xfrm>
            <a:prstGeom prst="straightConnector1">
              <a:avLst/>
            </a:prstGeom>
            <a:ln w="15875">
              <a:solidFill>
                <a:srgbClr val="FFFF00"/>
              </a:solidFill>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165E4B96-67B1-47DC-9F62-A79DB684C1AF}"/>
                </a:ext>
              </a:extLst>
            </p:cNvPr>
            <p:cNvSpPr txBox="1"/>
            <p:nvPr/>
          </p:nvSpPr>
          <p:spPr>
            <a:xfrm>
              <a:off x="3860552" y="3060951"/>
              <a:ext cx="826255" cy="414539"/>
            </a:xfrm>
            <a:prstGeom prst="rect">
              <a:avLst/>
            </a:prstGeom>
            <a:noFill/>
          </p:spPr>
          <p:txBody>
            <a:bodyPr wrap="square" rtlCol="0">
              <a:spAutoFit/>
            </a:bodyPr>
            <a:lstStyle>
              <a:defPPr>
                <a:defRPr lang="en-US"/>
              </a:defPPr>
              <a:lvl1pPr>
                <a:defRPr sz="1200" b="1">
                  <a:solidFill>
                    <a:srgbClr val="C00000"/>
                  </a:solidFill>
                  <a:latin typeface="Calibri" panose="020F0502020204030204" pitchFamily="34" charset="0"/>
                  <a:cs typeface="Calibri" panose="020F0502020204030204" pitchFamily="34" charset="0"/>
                </a:defRPr>
              </a:lvl1pPr>
            </a:lstStyle>
            <a:p>
              <a:pPr algn="ctr" defTabSz="685783">
                <a:defRPr/>
              </a:pPr>
              <a:r>
                <a:rPr lang="en-US" sz="900" err="1"/>
                <a:t>Vết</a:t>
              </a:r>
              <a:r>
                <a:rPr lang="en-US" sz="900"/>
                <a:t> </a:t>
              </a:r>
              <a:r>
                <a:rPr lang="en-US" sz="900" err="1"/>
                <a:t>trầy</a:t>
              </a:r>
              <a:r>
                <a:rPr lang="en-US" sz="900"/>
                <a:t> x</a:t>
              </a:r>
              <a:r>
                <a:rPr lang="vi-VN" sz="900"/>
                <a:t>ư</a:t>
              </a:r>
              <a:r>
                <a:rPr lang="en-US" sz="900" err="1"/>
                <a:t>ớc</a:t>
              </a:r>
              <a:endParaRPr lang="en-US" sz="900"/>
            </a:p>
          </p:txBody>
        </p:sp>
        <p:sp>
          <p:nvSpPr>
            <p:cNvPr id="63" name="TextBox 62">
              <a:extLst>
                <a:ext uri="{FF2B5EF4-FFF2-40B4-BE49-F238E27FC236}">
                  <a16:creationId xmlns:a16="http://schemas.microsoft.com/office/drawing/2014/main" id="{2310797A-CD7E-4447-9E84-68EBB169B4E1}"/>
                </a:ext>
              </a:extLst>
            </p:cNvPr>
            <p:cNvSpPr txBox="1"/>
            <p:nvPr/>
          </p:nvSpPr>
          <p:spPr>
            <a:xfrm>
              <a:off x="4637248" y="3060951"/>
              <a:ext cx="826255" cy="259086"/>
            </a:xfrm>
            <a:prstGeom prst="rect">
              <a:avLst/>
            </a:prstGeom>
            <a:noFill/>
          </p:spPr>
          <p:txBody>
            <a:bodyPr wrap="square" rtlCol="0">
              <a:spAutoFit/>
            </a:bodyPr>
            <a:lstStyle/>
            <a:p>
              <a:pPr defTabSz="685783">
                <a:defRPr/>
              </a:pPr>
              <a:r>
                <a:rPr lang="en-US" sz="900" b="1" err="1">
                  <a:solidFill>
                    <a:srgbClr val="C00000"/>
                  </a:solidFill>
                  <a:latin typeface="Calibri" panose="020F0502020204030204" pitchFamily="34" charset="0"/>
                  <a:cs typeface="Calibri" panose="020F0502020204030204" pitchFamily="34" charset="0"/>
                </a:rPr>
                <a:t>Mép</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cắt</a:t>
              </a:r>
              <a:endParaRPr lang="en-US" sz="900" b="1">
                <a:solidFill>
                  <a:srgbClr val="C00000"/>
                </a:solidFill>
                <a:latin typeface="Calibri" panose="020F0502020204030204" pitchFamily="34" charset="0"/>
                <a:cs typeface="Calibri" panose="020F0502020204030204" pitchFamily="34" charset="0"/>
              </a:endParaRPr>
            </a:p>
          </p:txBody>
        </p:sp>
        <p:cxnSp>
          <p:nvCxnSpPr>
            <p:cNvPr id="64" name="Straight Arrow Connector 63">
              <a:extLst>
                <a:ext uri="{FF2B5EF4-FFF2-40B4-BE49-F238E27FC236}">
                  <a16:creationId xmlns:a16="http://schemas.microsoft.com/office/drawing/2014/main" id="{A2FC0BB3-B101-49EB-B952-AB320C367A82}"/>
                </a:ext>
              </a:extLst>
            </p:cNvPr>
            <p:cNvCxnSpPr>
              <a:cxnSpLocks/>
            </p:cNvCxnSpPr>
            <p:nvPr/>
          </p:nvCxnSpPr>
          <p:spPr>
            <a:xfrm flipV="1">
              <a:off x="5245776" y="3147202"/>
              <a:ext cx="309438" cy="11017"/>
            </a:xfrm>
            <a:prstGeom prst="straightConnector1">
              <a:avLst/>
            </a:prstGeom>
            <a:ln w="15875">
              <a:solidFill>
                <a:srgbClr val="FFFF00"/>
              </a:solidFill>
              <a:tailEnd type="triangle"/>
            </a:ln>
          </p:spPr>
          <p:style>
            <a:lnRef idx="1">
              <a:schemeClr val="dk1"/>
            </a:lnRef>
            <a:fillRef idx="0">
              <a:schemeClr val="dk1"/>
            </a:fillRef>
            <a:effectRef idx="0">
              <a:schemeClr val="dk1"/>
            </a:effectRef>
            <a:fontRef idx="minor">
              <a:schemeClr val="tx1"/>
            </a:fontRef>
          </p:style>
        </p:cxnSp>
      </p:grpSp>
      <p:grpSp>
        <p:nvGrpSpPr>
          <p:cNvPr id="65" name="Group 64">
            <a:extLst>
              <a:ext uri="{FF2B5EF4-FFF2-40B4-BE49-F238E27FC236}">
                <a16:creationId xmlns:a16="http://schemas.microsoft.com/office/drawing/2014/main" id="{9A5273F6-4B0B-4F6B-963B-6B6BBBAD63FD}"/>
              </a:ext>
            </a:extLst>
          </p:cNvPr>
          <p:cNvGrpSpPr/>
          <p:nvPr/>
        </p:nvGrpSpPr>
        <p:grpSpPr>
          <a:xfrm>
            <a:off x="7727023" y="1918672"/>
            <a:ext cx="2166036" cy="1677127"/>
            <a:chOff x="6059377" y="1805488"/>
            <a:chExt cx="2418146" cy="1904020"/>
          </a:xfrm>
        </p:grpSpPr>
        <p:pic>
          <p:nvPicPr>
            <p:cNvPr id="78" name="Picture 77">
              <a:extLst>
                <a:ext uri="{FF2B5EF4-FFF2-40B4-BE49-F238E27FC236}">
                  <a16:creationId xmlns:a16="http://schemas.microsoft.com/office/drawing/2014/main" id="{8806808C-DDC1-401B-AC94-5BE97945346E}"/>
                </a:ext>
              </a:extLst>
            </p:cNvPr>
            <p:cNvPicPr>
              <a:picLocks noChangeAspect="1"/>
            </p:cNvPicPr>
            <p:nvPr/>
          </p:nvPicPr>
          <p:blipFill>
            <a:blip r:embed="rId6"/>
            <a:stretch>
              <a:fillRect/>
            </a:stretch>
          </p:blipFill>
          <p:spPr>
            <a:xfrm>
              <a:off x="6059377" y="1805488"/>
              <a:ext cx="2418146" cy="1904020"/>
            </a:xfrm>
            <a:prstGeom prst="rect">
              <a:avLst/>
            </a:prstGeom>
          </p:spPr>
        </p:pic>
        <p:sp>
          <p:nvSpPr>
            <p:cNvPr id="79" name="TextBox 78">
              <a:extLst>
                <a:ext uri="{FF2B5EF4-FFF2-40B4-BE49-F238E27FC236}">
                  <a16:creationId xmlns:a16="http://schemas.microsoft.com/office/drawing/2014/main" id="{22713345-733B-4D73-ACBE-8631DFEED680}"/>
                </a:ext>
              </a:extLst>
            </p:cNvPr>
            <p:cNvSpPr txBox="1"/>
            <p:nvPr/>
          </p:nvSpPr>
          <p:spPr>
            <a:xfrm>
              <a:off x="6855322" y="3051294"/>
              <a:ext cx="1139344" cy="419298"/>
            </a:xfrm>
            <a:prstGeom prst="rect">
              <a:avLst/>
            </a:prstGeom>
            <a:noFill/>
          </p:spPr>
          <p:txBody>
            <a:bodyPr wrap="square" rtlCol="0">
              <a:spAutoFit/>
            </a:bodyPr>
            <a:lstStyle/>
            <a:p>
              <a:pPr algn="ctr" defTabSz="685783">
                <a:defRPr/>
              </a:pPr>
              <a:r>
                <a:rPr lang="en-US" sz="900" b="1" err="1">
                  <a:solidFill>
                    <a:srgbClr val="C00000"/>
                  </a:solidFill>
                  <a:latin typeface="Calibri" panose="020F0502020204030204" pitchFamily="34" charset="0"/>
                  <a:cs typeface="Calibri" panose="020F0502020204030204" pitchFamily="34" charset="0"/>
                </a:rPr>
                <a:t>Lớp</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bảo</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vệ</a:t>
              </a:r>
              <a:endParaRPr lang="en-US" sz="900" b="1">
                <a:solidFill>
                  <a:srgbClr val="C00000"/>
                </a:solidFill>
                <a:latin typeface="Calibri" panose="020F0502020204030204" pitchFamily="34" charset="0"/>
                <a:cs typeface="Calibri" panose="020F0502020204030204" pitchFamily="34" charset="0"/>
              </a:endParaRPr>
            </a:p>
            <a:p>
              <a:pPr algn="ctr" defTabSz="685783">
                <a:defRPr/>
              </a:pPr>
              <a:r>
                <a:rPr lang="en-US" sz="900" b="1" err="1">
                  <a:solidFill>
                    <a:srgbClr val="C00000"/>
                  </a:solidFill>
                  <a:latin typeface="Calibri" panose="020F0502020204030204" pitchFamily="34" charset="0"/>
                  <a:cs typeface="Calibri" panose="020F0502020204030204" pitchFamily="34" charset="0"/>
                </a:rPr>
                <a:t>che</a:t>
              </a:r>
              <a:r>
                <a:rPr lang="en-US" sz="900" b="1">
                  <a:solidFill>
                    <a:srgbClr val="C00000"/>
                  </a:solidFill>
                  <a:latin typeface="Calibri" panose="020F0502020204030204" pitchFamily="34" charset="0"/>
                  <a:cs typeface="Calibri" panose="020F0502020204030204" pitchFamily="34" charset="0"/>
                </a:rPr>
                <a:t> </a:t>
              </a:r>
              <a:r>
                <a:rPr lang="en-US" sz="900" b="1" err="1">
                  <a:solidFill>
                    <a:srgbClr val="C00000"/>
                  </a:solidFill>
                  <a:latin typeface="Calibri" panose="020F0502020204030204" pitchFamily="34" charset="0"/>
                  <a:cs typeface="Calibri" panose="020F0502020204030204" pitchFamily="34" charset="0"/>
                </a:rPr>
                <a:t>chắn</a:t>
              </a:r>
              <a:endParaRPr lang="en-US" sz="900" b="1">
                <a:solidFill>
                  <a:srgbClr val="C00000"/>
                </a:solidFill>
                <a:latin typeface="Calibri" panose="020F0502020204030204" pitchFamily="34" charset="0"/>
                <a:cs typeface="Calibri" panose="020F0502020204030204" pitchFamily="34" charset="0"/>
              </a:endParaRPr>
            </a:p>
          </p:txBody>
        </p:sp>
        <p:cxnSp>
          <p:nvCxnSpPr>
            <p:cNvPr id="80" name="Straight Arrow Connector 79">
              <a:extLst>
                <a:ext uri="{FF2B5EF4-FFF2-40B4-BE49-F238E27FC236}">
                  <a16:creationId xmlns:a16="http://schemas.microsoft.com/office/drawing/2014/main" id="{2BDA88C5-C9D8-4CD5-83A0-FD569B061965}"/>
                </a:ext>
              </a:extLst>
            </p:cNvPr>
            <p:cNvCxnSpPr>
              <a:cxnSpLocks/>
            </p:cNvCxnSpPr>
            <p:nvPr/>
          </p:nvCxnSpPr>
          <p:spPr>
            <a:xfrm flipV="1">
              <a:off x="7062943" y="2814305"/>
              <a:ext cx="0" cy="284115"/>
            </a:xfrm>
            <a:prstGeom prst="straightConnector1">
              <a:avLst/>
            </a:prstGeom>
            <a:ln w="15875">
              <a:solidFill>
                <a:srgbClr val="FFFF00"/>
              </a:solidFill>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161D3D33-D185-4B17-8D6A-8B4725922F36}"/>
                </a:ext>
              </a:extLst>
            </p:cNvPr>
            <p:cNvCxnSpPr>
              <a:cxnSpLocks/>
            </p:cNvCxnSpPr>
            <p:nvPr/>
          </p:nvCxnSpPr>
          <p:spPr>
            <a:xfrm flipV="1">
              <a:off x="7808683" y="3322561"/>
              <a:ext cx="533008" cy="1"/>
            </a:xfrm>
            <a:prstGeom prst="straightConnector1">
              <a:avLst/>
            </a:prstGeom>
            <a:ln w="15875">
              <a:solidFill>
                <a:srgbClr val="FFFF00"/>
              </a:solidFill>
              <a:tailEnd type="triangle"/>
            </a:ln>
          </p:spPr>
          <p:style>
            <a:lnRef idx="1">
              <a:schemeClr val="dk1"/>
            </a:lnRef>
            <a:fillRef idx="0">
              <a:schemeClr val="dk1"/>
            </a:fillRef>
            <a:effectRef idx="0">
              <a:schemeClr val="dk1"/>
            </a:effectRef>
            <a:fontRef idx="minor">
              <a:schemeClr val="tx1"/>
            </a:fontRef>
          </p:style>
        </p:cxnSp>
      </p:grpSp>
      <p:cxnSp>
        <p:nvCxnSpPr>
          <p:cNvPr id="82" name="Straight Arrow Connector 81">
            <a:extLst>
              <a:ext uri="{FF2B5EF4-FFF2-40B4-BE49-F238E27FC236}">
                <a16:creationId xmlns:a16="http://schemas.microsoft.com/office/drawing/2014/main" id="{C9596893-66D8-45FD-A5D3-7EF51187F8CE}"/>
              </a:ext>
            </a:extLst>
          </p:cNvPr>
          <p:cNvCxnSpPr>
            <a:cxnSpLocks/>
          </p:cNvCxnSpPr>
          <p:nvPr/>
        </p:nvCxnSpPr>
        <p:spPr>
          <a:xfrm flipV="1">
            <a:off x="2356631" y="2665693"/>
            <a:ext cx="0" cy="370955"/>
          </a:xfrm>
          <a:prstGeom prst="straightConnector1">
            <a:avLst/>
          </a:prstGeom>
          <a:ln w="15875">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83" name="Straight Arrow Connector 82">
            <a:extLst>
              <a:ext uri="{FF2B5EF4-FFF2-40B4-BE49-F238E27FC236}">
                <a16:creationId xmlns:a16="http://schemas.microsoft.com/office/drawing/2014/main" id="{C2988506-EE49-4D3A-97A1-FFA75A8B9B42}"/>
              </a:ext>
            </a:extLst>
          </p:cNvPr>
          <p:cNvCxnSpPr>
            <a:cxnSpLocks/>
          </p:cNvCxnSpPr>
          <p:nvPr/>
        </p:nvCxnSpPr>
        <p:spPr>
          <a:xfrm flipV="1">
            <a:off x="3712931" y="2760867"/>
            <a:ext cx="0" cy="287408"/>
          </a:xfrm>
          <a:prstGeom prst="straightConnector1">
            <a:avLst/>
          </a:prstGeom>
          <a:ln w="15875">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84" name="Straight Arrow Connector 83">
            <a:extLst>
              <a:ext uri="{FF2B5EF4-FFF2-40B4-BE49-F238E27FC236}">
                <a16:creationId xmlns:a16="http://schemas.microsoft.com/office/drawing/2014/main" id="{C9C857C4-5E1C-4089-8892-F30BBC73F9B8}"/>
              </a:ext>
            </a:extLst>
          </p:cNvPr>
          <p:cNvCxnSpPr>
            <a:cxnSpLocks/>
          </p:cNvCxnSpPr>
          <p:nvPr/>
        </p:nvCxnSpPr>
        <p:spPr>
          <a:xfrm flipV="1">
            <a:off x="3131711" y="2833076"/>
            <a:ext cx="0" cy="182217"/>
          </a:xfrm>
          <a:prstGeom prst="straightConnector1">
            <a:avLst/>
          </a:prstGeom>
          <a:ln w="15875">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85" name="Rectangle 84">
            <a:extLst>
              <a:ext uri="{FF2B5EF4-FFF2-40B4-BE49-F238E27FC236}">
                <a16:creationId xmlns:a16="http://schemas.microsoft.com/office/drawing/2014/main" id="{5F469E6C-F587-425D-9C26-5C609BE15264}"/>
              </a:ext>
            </a:extLst>
          </p:cNvPr>
          <p:cNvSpPr/>
          <p:nvPr/>
        </p:nvSpPr>
        <p:spPr>
          <a:xfrm>
            <a:off x="2035685" y="1144904"/>
            <a:ext cx="2227035" cy="715709"/>
          </a:xfrm>
          <a:prstGeom prst="rect">
            <a:avLst/>
          </a:prstGeom>
        </p:spPr>
        <p:txBody>
          <a:bodyPr wrap="square">
            <a:spAutoFit/>
          </a:bodyPr>
          <a:lstStyle/>
          <a:p>
            <a:pPr algn="ctr" defTabSz="457189">
              <a:defRPr/>
            </a:pPr>
            <a:r>
              <a:rPr lang="en-US" altLang="en-US" sz="4051" b="1">
                <a:solidFill>
                  <a:prstClr val="black"/>
                </a:solidFill>
                <a:latin typeface=".VnTifani HeavyH" panose="020B7200000000000000" pitchFamily="34" charset="0"/>
              </a:rPr>
              <a:t>2</a:t>
            </a:r>
            <a:r>
              <a:rPr lang="en-US" altLang="en-US" b="1">
                <a:solidFill>
                  <a:prstClr val="black"/>
                </a:solidFill>
                <a:latin typeface="Arial Narrow" panose="020B0606020202030204" pitchFamily="34" charset="0"/>
              </a:rPr>
              <a:t>  </a:t>
            </a:r>
            <a:r>
              <a:rPr lang="en-US" altLang="en-US" sz="1351" b="1" err="1">
                <a:solidFill>
                  <a:prstClr val="black"/>
                </a:solidFill>
                <a:latin typeface="Arial" panose="020B0604020202020204" pitchFamily="34" charset="0"/>
                <a:cs typeface="Arial" panose="020B0604020202020204" pitchFamily="34" charset="0"/>
              </a:rPr>
              <a:t>Lớp</a:t>
            </a:r>
            <a:r>
              <a:rPr lang="en-US" altLang="en-US" sz="1351" b="1">
                <a:solidFill>
                  <a:prstClr val="black"/>
                </a:solidFill>
                <a:latin typeface="Arial" panose="020B0604020202020204" pitchFamily="34" charset="0"/>
                <a:cs typeface="Arial" panose="020B0604020202020204" pitchFamily="34" charset="0"/>
              </a:rPr>
              <a:t> </a:t>
            </a:r>
            <a:r>
              <a:rPr lang="en-US" altLang="en-US" sz="1351" b="1" err="1">
                <a:solidFill>
                  <a:prstClr val="black"/>
                </a:solidFill>
                <a:latin typeface="Arial" panose="020B0604020202020204" pitchFamily="34" charset="0"/>
                <a:cs typeface="Arial" panose="020B0604020202020204" pitchFamily="34" charset="0"/>
              </a:rPr>
              <a:t>bảo</a:t>
            </a:r>
            <a:r>
              <a:rPr lang="en-US" altLang="en-US" sz="1351" b="1">
                <a:solidFill>
                  <a:prstClr val="black"/>
                </a:solidFill>
                <a:latin typeface="Arial" panose="020B0604020202020204" pitchFamily="34" charset="0"/>
                <a:cs typeface="Arial" panose="020B0604020202020204" pitchFamily="34" charset="0"/>
              </a:rPr>
              <a:t> </a:t>
            </a:r>
            <a:r>
              <a:rPr lang="en-US" altLang="en-US" sz="1351" b="1" err="1">
                <a:solidFill>
                  <a:prstClr val="black"/>
                </a:solidFill>
                <a:latin typeface="Arial" panose="020B0604020202020204" pitchFamily="34" charset="0"/>
                <a:cs typeface="Arial" panose="020B0604020202020204" pitchFamily="34" charset="0"/>
              </a:rPr>
              <a:t>vệ</a:t>
            </a:r>
            <a:endParaRPr lang="en-US" sz="788" b="1">
              <a:solidFill>
                <a:prstClr val="black"/>
              </a:solidFill>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9CCC9BD7-937D-4E42-931F-3FDE3A300ADF}"/>
              </a:ext>
            </a:extLst>
          </p:cNvPr>
          <p:cNvSpPr/>
          <p:nvPr/>
        </p:nvSpPr>
        <p:spPr>
          <a:xfrm>
            <a:off x="4917226" y="1151095"/>
            <a:ext cx="2166037" cy="715709"/>
          </a:xfrm>
          <a:prstGeom prst="rect">
            <a:avLst/>
          </a:prstGeom>
        </p:spPr>
        <p:txBody>
          <a:bodyPr wrap="square">
            <a:spAutoFit/>
          </a:bodyPr>
          <a:lstStyle/>
          <a:p>
            <a:pPr algn="ctr" defTabSz="457189">
              <a:defRPr/>
            </a:pPr>
            <a:r>
              <a:rPr lang="en-US" altLang="en-US" sz="1351" b="1" err="1">
                <a:solidFill>
                  <a:srgbClr val="4472C4">
                    <a:lumMod val="75000"/>
                  </a:srgbClr>
                </a:solidFill>
                <a:latin typeface="Arial" panose="020B0604020202020204" pitchFamily="34" charset="0"/>
                <a:cs typeface="Arial" panose="020B0604020202020204" pitchFamily="34" charset="0"/>
              </a:rPr>
              <a:t>Lớp</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bảo</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vệ</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thứ</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4051" b="1">
                <a:solidFill>
                  <a:srgbClr val="4472C4">
                    <a:lumMod val="75000"/>
                  </a:srgbClr>
                </a:solidFill>
                <a:latin typeface=".VnTifani HeavyH" panose="020B7200000000000000" pitchFamily="34" charset="0"/>
                <a:cs typeface="Arial" panose="020B0604020202020204" pitchFamily="34" charset="0"/>
              </a:rPr>
              <a:t>3</a:t>
            </a:r>
            <a:endParaRPr lang="en-US" sz="788" b="1">
              <a:solidFill>
                <a:srgbClr val="4472C4">
                  <a:lumMod val="75000"/>
                </a:srgbClr>
              </a:solidFill>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A605CBA2-8900-49D7-BF33-A0787238D930}"/>
              </a:ext>
            </a:extLst>
          </p:cNvPr>
          <p:cNvSpPr/>
          <p:nvPr/>
        </p:nvSpPr>
        <p:spPr>
          <a:xfrm>
            <a:off x="7751167" y="1157090"/>
            <a:ext cx="2123143" cy="715709"/>
          </a:xfrm>
          <a:prstGeom prst="rect">
            <a:avLst/>
          </a:prstGeom>
        </p:spPr>
        <p:txBody>
          <a:bodyPr wrap="square">
            <a:spAutoFit/>
          </a:bodyPr>
          <a:lstStyle/>
          <a:p>
            <a:pPr algn="ctr" defTabSz="457189">
              <a:defRPr/>
            </a:pPr>
            <a:r>
              <a:rPr lang="en-US" altLang="en-US" sz="1351" b="1" err="1">
                <a:solidFill>
                  <a:srgbClr val="4472C4">
                    <a:lumMod val="75000"/>
                  </a:srgbClr>
                </a:solidFill>
                <a:latin typeface="Arial" panose="020B0604020202020204" pitchFamily="34" charset="0"/>
                <a:cs typeface="Arial" panose="020B0604020202020204" pitchFamily="34" charset="0"/>
              </a:rPr>
              <a:t>Lớp</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bảo</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vệ</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1351" b="1" err="1">
                <a:solidFill>
                  <a:srgbClr val="4472C4">
                    <a:lumMod val="75000"/>
                  </a:srgbClr>
                </a:solidFill>
                <a:latin typeface="Arial" panose="020B0604020202020204" pitchFamily="34" charset="0"/>
                <a:cs typeface="Arial" panose="020B0604020202020204" pitchFamily="34" charset="0"/>
              </a:rPr>
              <a:t>thứ</a:t>
            </a:r>
            <a:r>
              <a:rPr lang="en-US" altLang="en-US" sz="1351" b="1">
                <a:solidFill>
                  <a:srgbClr val="4472C4">
                    <a:lumMod val="75000"/>
                  </a:srgbClr>
                </a:solidFill>
                <a:latin typeface="Arial" panose="020B0604020202020204" pitchFamily="34" charset="0"/>
                <a:cs typeface="Arial" panose="020B0604020202020204" pitchFamily="34" charset="0"/>
              </a:rPr>
              <a:t>  </a:t>
            </a:r>
            <a:r>
              <a:rPr lang="en-US" altLang="en-US" sz="4051" b="1">
                <a:solidFill>
                  <a:srgbClr val="4472C4">
                    <a:lumMod val="75000"/>
                  </a:srgbClr>
                </a:solidFill>
                <a:latin typeface=".VnTifani HeavyH" panose="020B7200000000000000" pitchFamily="34" charset="0"/>
                <a:cs typeface="Arial" panose="020B0604020202020204" pitchFamily="34" charset="0"/>
              </a:rPr>
              <a:t>4</a:t>
            </a:r>
            <a:endParaRPr lang="en-US" sz="788" b="1">
              <a:solidFill>
                <a:srgbClr val="4472C4">
                  <a:lumMod val="75000"/>
                </a:srgbClr>
              </a:solidFill>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778FD938-6FA8-4889-A53B-661E1098C357}"/>
              </a:ext>
            </a:extLst>
          </p:cNvPr>
          <p:cNvSpPr/>
          <p:nvPr/>
        </p:nvSpPr>
        <p:spPr>
          <a:xfrm>
            <a:off x="5071203" y="2234775"/>
            <a:ext cx="1864680" cy="164543"/>
          </a:xfrm>
          <a:prstGeom prst="rect">
            <a:avLst/>
          </a:prstGeom>
          <a:solidFill>
            <a:srgbClr val="FFC00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
        <p:nvSpPr>
          <p:cNvPr id="89" name="Rectangle 88">
            <a:extLst>
              <a:ext uri="{FF2B5EF4-FFF2-40B4-BE49-F238E27FC236}">
                <a16:creationId xmlns:a16="http://schemas.microsoft.com/office/drawing/2014/main" id="{832CDD97-32CB-4611-AE3A-DDC685B568EE}"/>
              </a:ext>
            </a:extLst>
          </p:cNvPr>
          <p:cNvSpPr/>
          <p:nvPr/>
        </p:nvSpPr>
        <p:spPr>
          <a:xfrm>
            <a:off x="7899993" y="2613483"/>
            <a:ext cx="1871399" cy="184059"/>
          </a:xfrm>
          <a:prstGeom prst="rect">
            <a:avLst/>
          </a:prstGeom>
          <a:solidFill>
            <a:srgbClr val="FF000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
        <p:nvSpPr>
          <p:cNvPr id="90" name="Rectangle 89">
            <a:extLst>
              <a:ext uri="{FF2B5EF4-FFF2-40B4-BE49-F238E27FC236}">
                <a16:creationId xmlns:a16="http://schemas.microsoft.com/office/drawing/2014/main" id="{64E50265-174D-45A2-B0D1-FD3E0CE4B29B}"/>
              </a:ext>
            </a:extLst>
          </p:cNvPr>
          <p:cNvSpPr/>
          <p:nvPr/>
        </p:nvSpPr>
        <p:spPr>
          <a:xfrm>
            <a:off x="2183988" y="2176910"/>
            <a:ext cx="1911183" cy="376545"/>
          </a:xfrm>
          <a:prstGeom prst="rect">
            <a:avLst/>
          </a:prstGeom>
          <a:solidFill>
            <a:schemeClr val="bg1">
              <a:alpha val="50000"/>
            </a:scheme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
        <p:nvSpPr>
          <p:cNvPr id="91" name="Rectangle 90">
            <a:extLst>
              <a:ext uri="{FF2B5EF4-FFF2-40B4-BE49-F238E27FC236}">
                <a16:creationId xmlns:a16="http://schemas.microsoft.com/office/drawing/2014/main" id="{E9AA6E54-A95B-4CB5-98AC-7CD7C1A8FD11}"/>
              </a:ext>
            </a:extLst>
          </p:cNvPr>
          <p:cNvSpPr/>
          <p:nvPr/>
        </p:nvSpPr>
        <p:spPr>
          <a:xfrm>
            <a:off x="2174878" y="2553456"/>
            <a:ext cx="1907748" cy="260343"/>
          </a:xfrm>
          <a:prstGeom prst="rect">
            <a:avLst/>
          </a:prstGeom>
          <a:solidFill>
            <a:srgbClr val="0070C0">
              <a:alpha val="50000"/>
            </a:srgbClr>
          </a:solid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srgbClr val="44546A">
                  <a:lumMod val="60000"/>
                  <a:lumOff val="40000"/>
                </a:srgbClr>
              </a:solidFill>
              <a:latin typeface="Calibri"/>
            </a:endParaRPr>
          </a:p>
        </p:txBody>
      </p:sp>
    </p:spTree>
    <p:extLst>
      <p:ext uri="{BB962C8B-B14F-4D97-AF65-F5344CB8AC3E}">
        <p14:creationId xmlns:p14="http://schemas.microsoft.com/office/powerpoint/2010/main" val="18291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85" grpId="0"/>
      <p:bldP spid="86" grpId="0"/>
      <p:bldP spid="87" grpId="0"/>
      <p:bldP spid="88" grpId="0" animBg="1"/>
      <p:bldP spid="89" grpId="0" animBg="1"/>
      <p:bldP spid="90" grpId="0" animBg="1"/>
      <p:bldP spid="9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61641" y="993916"/>
            <a:ext cx="9826905"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2669406" y="174000"/>
            <a:ext cx="7092711" cy="6647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THỬ NGHIỆM PHƠI MẪU THỰC TẾ</a:t>
            </a:r>
            <a:endParaRPr lang="en-US" sz="2400">
              <a:solidFill>
                <a:prstClr val="white"/>
              </a:solidFill>
              <a:latin typeface="Calibri" panose="020F0502020204030204" pitchFamily="34" charset="0"/>
              <a:cs typeface="Calibri" panose="020F0502020204030204" pitchFamily="34" charset="0"/>
            </a:endParaRPr>
          </a:p>
          <a:p>
            <a:pPr lvl="0">
              <a:defRPr/>
            </a:pPr>
            <a:r>
              <a:rPr lang="vi-VN" sz="2400">
                <a:solidFill>
                  <a:prstClr val="white"/>
                </a:solidFill>
                <a:latin typeface="Calibri" panose="020F0502020204030204" pitchFamily="34" charset="0"/>
                <a:cs typeface="Calibri" panose="020F0502020204030204" pitchFamily="34" charset="0"/>
              </a:rPr>
              <a:t>- CHẤT LƯỢNG VƯỢT TRỘI</a:t>
            </a:r>
          </a:p>
        </p:txBody>
      </p:sp>
      <p:sp>
        <p:nvSpPr>
          <p:cNvPr id="77" name="Rectangle 76">
            <a:extLst>
              <a:ext uri="{FF2B5EF4-FFF2-40B4-BE49-F238E27FC236}">
                <a16:creationId xmlns:a16="http://schemas.microsoft.com/office/drawing/2014/main" id="{66E831FD-C9CA-4422-B850-227885C81B74}"/>
              </a:ext>
            </a:extLst>
          </p:cNvPr>
          <p:cNvSpPr/>
          <p:nvPr/>
        </p:nvSpPr>
        <p:spPr>
          <a:xfrm>
            <a:off x="1249285"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48" name="Rectangle 47">
            <a:extLst>
              <a:ext uri="{FF2B5EF4-FFF2-40B4-BE49-F238E27FC236}">
                <a16:creationId xmlns:a16="http://schemas.microsoft.com/office/drawing/2014/main" id="{8AAD73AF-8D8F-4744-B27F-F5D256D4047E}"/>
              </a:ext>
            </a:extLst>
          </p:cNvPr>
          <p:cNvSpPr/>
          <p:nvPr/>
        </p:nvSpPr>
        <p:spPr>
          <a:xfrm>
            <a:off x="7592134" y="4241093"/>
            <a:ext cx="2799413" cy="446276"/>
          </a:xfrm>
          <a:prstGeom prst="rect">
            <a:avLst/>
          </a:prstGeom>
        </p:spPr>
        <p:txBody>
          <a:bodyPr wrap="square">
            <a:spAutoFit/>
          </a:bodyPr>
          <a:lstStyle/>
          <a:p>
            <a:pPr algn="ctr">
              <a:defRPr/>
            </a:pPr>
            <a:r>
              <a:rPr lang="en-US" sz="1100" err="1">
                <a:solidFill>
                  <a:prstClr val="black"/>
                </a:solidFill>
                <a:latin typeface="Calibri" panose="020F0502020204030204"/>
              </a:rPr>
              <a:t>Trạm</a:t>
            </a:r>
            <a:r>
              <a:rPr lang="en-US" sz="1100">
                <a:solidFill>
                  <a:prstClr val="black"/>
                </a:solidFill>
                <a:latin typeface="Calibri" panose="020F0502020204030204"/>
              </a:rPr>
              <a:t> </a:t>
            </a:r>
            <a:r>
              <a:rPr lang="en-US" sz="1100" err="1">
                <a:solidFill>
                  <a:prstClr val="black"/>
                </a:solidFill>
                <a:latin typeface="Calibri" panose="020F0502020204030204"/>
              </a:rPr>
              <a:t>phơi</a:t>
            </a:r>
            <a:r>
              <a:rPr lang="en-US" sz="1100">
                <a:solidFill>
                  <a:prstClr val="black"/>
                </a:solidFill>
                <a:latin typeface="Calibri" panose="020F0502020204030204"/>
              </a:rPr>
              <a:t> </a:t>
            </a:r>
            <a:r>
              <a:rPr lang="en-US" sz="1100" err="1">
                <a:solidFill>
                  <a:prstClr val="black"/>
                </a:solidFill>
                <a:latin typeface="Calibri" panose="020F0502020204030204"/>
              </a:rPr>
              <a:t>mẫu</a:t>
            </a:r>
            <a:r>
              <a:rPr lang="en-US" sz="1100">
                <a:solidFill>
                  <a:prstClr val="black"/>
                </a:solidFill>
                <a:latin typeface="Calibri" panose="020F0502020204030204"/>
              </a:rPr>
              <a:t> </a:t>
            </a:r>
            <a:r>
              <a:rPr lang="en-US" sz="1100" err="1">
                <a:solidFill>
                  <a:prstClr val="black"/>
                </a:solidFill>
                <a:latin typeface="Calibri" panose="020F0502020204030204"/>
              </a:rPr>
              <a:t>tại</a:t>
            </a:r>
            <a:r>
              <a:rPr lang="en-US" sz="1100">
                <a:solidFill>
                  <a:prstClr val="black"/>
                </a:solidFill>
                <a:latin typeface="Calibri" panose="020F0502020204030204"/>
              </a:rPr>
              <a:t> </a:t>
            </a:r>
            <a:r>
              <a:rPr lang="en-US" sz="1100" err="1">
                <a:solidFill>
                  <a:prstClr val="black"/>
                </a:solidFill>
                <a:latin typeface="Calibri" panose="020F0502020204030204"/>
              </a:rPr>
              <a:t>Úc</a:t>
            </a:r>
            <a:endParaRPr lang="en-US" sz="1100">
              <a:solidFill>
                <a:prstClr val="black"/>
              </a:solidFill>
              <a:latin typeface="Calibri" panose="020F0502020204030204"/>
            </a:endParaRPr>
          </a:p>
          <a:p>
            <a:pPr algn="ctr">
              <a:defRPr/>
            </a:pPr>
            <a:r>
              <a:rPr lang="en-US" sz="1200" b="1" err="1">
                <a:solidFill>
                  <a:prstClr val="black"/>
                </a:solidFill>
                <a:latin typeface="Calibri" panose="020F0502020204030204"/>
              </a:rPr>
              <a:t>môi</a:t>
            </a:r>
            <a:r>
              <a:rPr lang="en-US" sz="1200" b="1">
                <a:solidFill>
                  <a:prstClr val="black"/>
                </a:solidFill>
                <a:latin typeface="Calibri" panose="020F0502020204030204"/>
              </a:rPr>
              <a:t> tr</a:t>
            </a:r>
            <a:r>
              <a:rPr lang="vi-VN" sz="1200" b="1">
                <a:solidFill>
                  <a:prstClr val="black"/>
                </a:solidFill>
                <a:latin typeface="Calibri" panose="020F0502020204030204" pitchFamily="34" charset="0"/>
              </a:rPr>
              <a:t>ư</a:t>
            </a:r>
            <a:r>
              <a:rPr lang="en-US" sz="1200" b="1" err="1">
                <a:solidFill>
                  <a:prstClr val="black"/>
                </a:solidFill>
                <a:latin typeface="Calibri" panose="020F0502020204030204"/>
              </a:rPr>
              <a:t>ờng</a:t>
            </a:r>
            <a:r>
              <a:rPr lang="en-US" sz="1200" b="1">
                <a:solidFill>
                  <a:prstClr val="black"/>
                </a:solidFill>
                <a:latin typeface="Calibri" panose="020F0502020204030204"/>
              </a:rPr>
              <a:t> </a:t>
            </a:r>
            <a:r>
              <a:rPr lang="en-US" sz="1200" b="1" err="1">
                <a:solidFill>
                  <a:prstClr val="black"/>
                </a:solidFill>
                <a:latin typeface="Calibri" panose="020F0502020204030204"/>
              </a:rPr>
              <a:t>biển</a:t>
            </a:r>
            <a:r>
              <a:rPr lang="en-US" sz="1200" b="1">
                <a:solidFill>
                  <a:prstClr val="black"/>
                </a:solidFill>
                <a:latin typeface="Calibri" panose="020F0502020204030204"/>
              </a:rPr>
              <a:t> </a:t>
            </a:r>
            <a:r>
              <a:rPr lang="en-US" sz="1200" b="1" err="1">
                <a:solidFill>
                  <a:prstClr val="black"/>
                </a:solidFill>
                <a:latin typeface="Calibri" panose="020F0502020204030204"/>
              </a:rPr>
              <a:t>khắc</a:t>
            </a:r>
            <a:r>
              <a:rPr lang="en-US" sz="1200" b="1">
                <a:solidFill>
                  <a:prstClr val="black"/>
                </a:solidFill>
                <a:latin typeface="Calibri" panose="020F0502020204030204"/>
              </a:rPr>
              <a:t> </a:t>
            </a:r>
            <a:r>
              <a:rPr lang="en-US" sz="1200" b="1" err="1">
                <a:solidFill>
                  <a:prstClr val="black"/>
                </a:solidFill>
                <a:latin typeface="Calibri" panose="020F0502020204030204"/>
              </a:rPr>
              <a:t>nghiệt</a:t>
            </a:r>
            <a:endParaRPr lang="en-US" sz="1200" b="1">
              <a:solidFill>
                <a:prstClr val="black"/>
              </a:solidFill>
              <a:latin typeface="Calibri" panose="020F0502020204030204"/>
            </a:endParaRPr>
          </a:p>
        </p:txBody>
      </p:sp>
      <p:sp>
        <p:nvSpPr>
          <p:cNvPr id="53" name="TextBox 52">
            <a:extLst>
              <a:ext uri="{FF2B5EF4-FFF2-40B4-BE49-F238E27FC236}">
                <a16:creationId xmlns:a16="http://schemas.microsoft.com/office/drawing/2014/main" id="{02771661-13C3-4195-9EE0-60FC336D0151}"/>
              </a:ext>
            </a:extLst>
          </p:cNvPr>
          <p:cNvSpPr txBox="1"/>
          <p:nvPr/>
        </p:nvSpPr>
        <p:spPr>
          <a:xfrm>
            <a:off x="1524000" y="1053501"/>
            <a:ext cx="9130056" cy="954107"/>
          </a:xfrm>
          <a:prstGeom prst="rect">
            <a:avLst/>
          </a:prstGeom>
          <a:noFill/>
        </p:spPr>
        <p:txBody>
          <a:bodyPr wrap="square" rtlCol="0">
            <a:spAutoFit/>
          </a:bodyPr>
          <a:lstStyle/>
          <a:p>
            <a:pPr algn="ctr">
              <a:defRPr/>
            </a:pPr>
            <a:r>
              <a:rPr lang="en-US" sz="2000" err="1">
                <a:solidFill>
                  <a:prstClr val="black"/>
                </a:solidFill>
                <a:latin typeface="Calibri" panose="020F0502020204030204" pitchFamily="34" charset="0"/>
                <a:cs typeface="Calibri" panose="020F0502020204030204" pitchFamily="34" charset="0"/>
              </a:rPr>
              <a:t>Công</a:t>
            </a:r>
            <a:r>
              <a:rPr lang="en-US" sz="2000">
                <a:solidFill>
                  <a:prstClr val="black"/>
                </a:solidFill>
                <a:latin typeface="Calibri" panose="020F0502020204030204" pitchFamily="34" charset="0"/>
                <a:cs typeface="Calibri" panose="020F0502020204030204" pitchFamily="34" charset="0"/>
              </a:rPr>
              <a:t> </a:t>
            </a:r>
            <a:r>
              <a:rPr lang="en-US" sz="2000" err="1">
                <a:solidFill>
                  <a:prstClr val="black"/>
                </a:solidFill>
                <a:latin typeface="Calibri" panose="020F0502020204030204" pitchFamily="34" charset="0"/>
                <a:cs typeface="Calibri" panose="020F0502020204030204" pitchFamily="34" charset="0"/>
              </a:rPr>
              <a:t>nghệ</a:t>
            </a:r>
            <a:r>
              <a:rPr lang="en-US" sz="2000">
                <a:solidFill>
                  <a:prstClr val="black"/>
                </a:solidFill>
                <a:latin typeface="Calibri" panose="020F0502020204030204" pitchFamily="34" charset="0"/>
                <a:cs typeface="Calibri" panose="020F0502020204030204" pitchFamily="34" charset="0"/>
              </a:rPr>
              <a:t> </a:t>
            </a:r>
            <a:r>
              <a:rPr lang="en-US" sz="2000" err="1">
                <a:solidFill>
                  <a:prstClr val="black"/>
                </a:solidFill>
                <a:latin typeface="Calibri" panose="020F0502020204030204" pitchFamily="34" charset="0"/>
                <a:cs typeface="Calibri" panose="020F0502020204030204" pitchFamily="34" charset="0"/>
              </a:rPr>
              <a:t>Activate</a:t>
            </a:r>
            <a:r>
              <a:rPr lang="en-US" sz="1600" baseline="40000" err="1">
                <a:solidFill>
                  <a:prstClr val="black"/>
                </a:solidFill>
                <a:latin typeface="Calibri" panose="020F0502020204030204" pitchFamily="34" charset="0"/>
                <a:cs typeface="Calibri" panose="020F0502020204030204" pitchFamily="34" charset="0"/>
              </a:rPr>
              <a:t>TM</a:t>
            </a:r>
            <a:r>
              <a:rPr lang="en-US" sz="2000">
                <a:solidFill>
                  <a:prstClr val="black"/>
                </a:solidFill>
                <a:latin typeface="Calibri" panose="020F0502020204030204" pitchFamily="34" charset="0"/>
                <a:cs typeface="Calibri" panose="020F0502020204030204" pitchFamily="34" charset="0"/>
              </a:rPr>
              <a:t>  </a:t>
            </a:r>
            <a:r>
              <a:rPr lang="en-US" sz="2000" err="1">
                <a:solidFill>
                  <a:prstClr val="black"/>
                </a:solidFill>
                <a:latin typeface="Calibri" panose="020F0502020204030204" pitchFamily="34" charset="0"/>
                <a:cs typeface="Calibri" panose="020F0502020204030204" pitchFamily="34" charset="0"/>
              </a:rPr>
              <a:t>với</a:t>
            </a:r>
            <a:r>
              <a:rPr lang="en-US" sz="2000">
                <a:solidFill>
                  <a:prstClr val="black"/>
                </a:solidFill>
                <a:latin typeface="Calibri" panose="020F0502020204030204" pitchFamily="34" charset="0"/>
                <a:cs typeface="Calibri" panose="020F0502020204030204" pitchFamily="34" charset="0"/>
              </a:rPr>
              <a:t> </a:t>
            </a:r>
            <a:r>
              <a:rPr lang="en-US" sz="2000" b="1" err="1">
                <a:solidFill>
                  <a:srgbClr val="4472C4">
                    <a:lumMod val="75000"/>
                  </a:srgbClr>
                </a:solidFill>
                <a:latin typeface="Calibri" panose="020F0502020204030204" pitchFamily="34" charset="0"/>
                <a:cs typeface="Calibri" panose="020F0502020204030204" pitchFamily="34" charset="0"/>
              </a:rPr>
              <a:t>chất</a:t>
            </a:r>
            <a:r>
              <a:rPr lang="en-US" sz="2000" b="1">
                <a:solidFill>
                  <a:srgbClr val="4472C4">
                    <a:lumMod val="75000"/>
                  </a:srgbClr>
                </a:solidFill>
                <a:latin typeface="Calibri" panose="020F0502020204030204" pitchFamily="34" charset="0"/>
                <a:cs typeface="Calibri" panose="020F0502020204030204" pitchFamily="34" charset="0"/>
              </a:rPr>
              <a:t> l</a:t>
            </a:r>
            <a:r>
              <a:rPr lang="vi-VN" sz="2000" b="1">
                <a:solidFill>
                  <a:srgbClr val="4472C4">
                    <a:lumMod val="75000"/>
                  </a:srgbClr>
                </a:solidFill>
                <a:latin typeface="Calibri" panose="020F0502020204030204" pitchFamily="34" charset="0"/>
                <a:cs typeface="Calibri" panose="020F0502020204030204" pitchFamily="34" charset="0"/>
              </a:rPr>
              <a:t>ư</a:t>
            </a:r>
            <a:r>
              <a:rPr lang="en-US" sz="2000" b="1" err="1">
                <a:solidFill>
                  <a:srgbClr val="4472C4">
                    <a:lumMod val="75000"/>
                  </a:srgbClr>
                </a:solidFill>
                <a:latin typeface="Calibri" panose="020F0502020204030204" pitchFamily="34" charset="0"/>
                <a:cs typeface="Calibri" panose="020F0502020204030204" pitchFamily="34" charset="0"/>
              </a:rPr>
              <a:t>ợng</a:t>
            </a:r>
            <a:r>
              <a:rPr lang="en-US" sz="2000" b="1">
                <a:solidFill>
                  <a:srgbClr val="4472C4">
                    <a:lumMod val="75000"/>
                  </a:srgbClr>
                </a:solidFill>
                <a:latin typeface="Calibri" panose="020F0502020204030204" pitchFamily="34" charset="0"/>
                <a:cs typeface="Calibri" panose="020F0502020204030204" pitchFamily="34" charset="0"/>
              </a:rPr>
              <a:t> v</a:t>
            </a:r>
            <a:r>
              <a:rPr lang="vi-VN" sz="2000" b="1">
                <a:solidFill>
                  <a:srgbClr val="4472C4">
                    <a:lumMod val="75000"/>
                  </a:srgbClr>
                </a:solidFill>
                <a:latin typeface="Calibri" panose="020F0502020204030204" pitchFamily="34" charset="0"/>
                <a:cs typeface="Calibri" panose="020F0502020204030204" pitchFamily="34" charset="0"/>
              </a:rPr>
              <a:t>ư</a:t>
            </a:r>
            <a:r>
              <a:rPr lang="en-US" sz="2000" b="1" err="1">
                <a:solidFill>
                  <a:srgbClr val="4472C4">
                    <a:lumMod val="75000"/>
                  </a:srgbClr>
                </a:solidFill>
                <a:latin typeface="Calibri" panose="020F0502020204030204" pitchFamily="34" charset="0"/>
                <a:cs typeface="Calibri" panose="020F0502020204030204" pitchFamily="34" charset="0"/>
              </a:rPr>
              <a:t>ợt</a:t>
            </a:r>
            <a:r>
              <a:rPr lang="en-US" sz="2000" b="1">
                <a:solidFill>
                  <a:srgbClr val="4472C4">
                    <a:lumMod val="75000"/>
                  </a:srgbClr>
                </a:solidFill>
                <a:latin typeface="Calibri" panose="020F0502020204030204" pitchFamily="34" charset="0"/>
                <a:cs typeface="Calibri" panose="020F0502020204030204" pitchFamily="34" charset="0"/>
              </a:rPr>
              <a:t> </a:t>
            </a:r>
            <a:r>
              <a:rPr lang="en-US" sz="2000" b="1" err="1">
                <a:solidFill>
                  <a:srgbClr val="4472C4">
                    <a:lumMod val="75000"/>
                  </a:srgbClr>
                </a:solidFill>
                <a:latin typeface="Calibri" panose="020F0502020204030204" pitchFamily="34" charset="0"/>
                <a:cs typeface="Calibri" panose="020F0502020204030204" pitchFamily="34" charset="0"/>
              </a:rPr>
              <a:t>trội</a:t>
            </a:r>
            <a:r>
              <a:rPr lang="en-US" sz="2000" b="1">
                <a:solidFill>
                  <a:srgbClr val="4472C4">
                    <a:lumMod val="75000"/>
                  </a:srgbClr>
                </a:solidFill>
                <a:latin typeface="Calibri" panose="020F0502020204030204" pitchFamily="34" charset="0"/>
                <a:cs typeface="Calibri" panose="020F0502020204030204" pitchFamily="34" charset="0"/>
              </a:rPr>
              <a:t> </a:t>
            </a:r>
            <a:r>
              <a:rPr lang="en-US" sz="2800" b="1" err="1">
                <a:solidFill>
                  <a:srgbClr val="4472C4">
                    <a:lumMod val="75000"/>
                  </a:srgbClr>
                </a:solidFill>
                <a:latin typeface="Calibri" panose="020F0502020204030204" pitchFamily="34" charset="0"/>
                <a:cs typeface="Calibri" panose="020F0502020204030204" pitchFamily="34" charset="0"/>
              </a:rPr>
              <a:t>sau</a:t>
            </a:r>
            <a:r>
              <a:rPr lang="en-US" sz="2800" b="1">
                <a:solidFill>
                  <a:srgbClr val="4472C4">
                    <a:lumMod val="75000"/>
                  </a:srgbClr>
                </a:solidFill>
                <a:latin typeface="Calibri" panose="020F0502020204030204" pitchFamily="34" charset="0"/>
                <a:cs typeface="Calibri" panose="020F0502020204030204" pitchFamily="34" charset="0"/>
              </a:rPr>
              <a:t> 16 </a:t>
            </a:r>
            <a:r>
              <a:rPr lang="en-US" sz="2800" b="1" err="1">
                <a:solidFill>
                  <a:srgbClr val="4472C4">
                    <a:lumMod val="75000"/>
                  </a:srgbClr>
                </a:solidFill>
                <a:latin typeface="Calibri" panose="020F0502020204030204" pitchFamily="34" charset="0"/>
                <a:cs typeface="Calibri" panose="020F0502020204030204" pitchFamily="34" charset="0"/>
              </a:rPr>
              <a:t>năm</a:t>
            </a:r>
            <a:endParaRPr lang="en-US" sz="2000" b="1">
              <a:solidFill>
                <a:srgbClr val="4472C4">
                  <a:lumMod val="75000"/>
                </a:srgbClr>
              </a:solidFill>
              <a:latin typeface="Calibri" panose="020F0502020204030204" pitchFamily="34" charset="0"/>
              <a:cs typeface="Calibri" panose="020F0502020204030204" pitchFamily="34" charset="0"/>
            </a:endParaRPr>
          </a:p>
          <a:p>
            <a:pPr algn="ctr">
              <a:defRPr/>
            </a:pPr>
            <a:r>
              <a:rPr lang="en-US" sz="2000" err="1">
                <a:solidFill>
                  <a:prstClr val="black"/>
                </a:solidFill>
                <a:latin typeface="Calibri" panose="020F0502020204030204" pitchFamily="34" charset="0"/>
                <a:cs typeface="Calibri" panose="020F0502020204030204" pitchFamily="34" charset="0"/>
              </a:rPr>
              <a:t>Tại</a:t>
            </a:r>
            <a:r>
              <a:rPr lang="en-US" sz="2000">
                <a:solidFill>
                  <a:prstClr val="black"/>
                </a:solidFill>
                <a:latin typeface="Calibri" panose="020F0502020204030204" pitchFamily="34" charset="0"/>
                <a:cs typeface="Calibri" panose="020F0502020204030204" pitchFamily="34" charset="0"/>
              </a:rPr>
              <a:t> </a:t>
            </a:r>
            <a:r>
              <a:rPr lang="en-US" sz="2000" err="1">
                <a:solidFill>
                  <a:prstClr val="black"/>
                </a:solidFill>
                <a:latin typeface="Calibri" panose="020F0502020204030204" pitchFamily="34" charset="0"/>
                <a:cs typeface="Calibri" panose="020F0502020204030204" pitchFamily="34" charset="0"/>
              </a:rPr>
              <a:t>môi</a:t>
            </a:r>
            <a:r>
              <a:rPr lang="en-US" sz="2000">
                <a:solidFill>
                  <a:prstClr val="black"/>
                </a:solidFill>
                <a:latin typeface="Calibri" panose="020F0502020204030204" pitchFamily="34" charset="0"/>
                <a:cs typeface="Calibri" panose="020F0502020204030204" pitchFamily="34" charset="0"/>
              </a:rPr>
              <a:t> tr</a:t>
            </a:r>
            <a:r>
              <a:rPr lang="vi-VN" sz="2000">
                <a:solidFill>
                  <a:prstClr val="black"/>
                </a:solidFill>
                <a:latin typeface="Calibri" panose="020F0502020204030204" pitchFamily="34" charset="0"/>
                <a:cs typeface="Calibri" panose="020F0502020204030204" pitchFamily="34" charset="0"/>
              </a:rPr>
              <a:t>ư</a:t>
            </a:r>
            <a:r>
              <a:rPr lang="en-US" sz="2000" err="1">
                <a:solidFill>
                  <a:prstClr val="black"/>
                </a:solidFill>
                <a:latin typeface="Calibri" panose="020F0502020204030204" pitchFamily="34" charset="0"/>
                <a:cs typeface="Calibri" panose="020F0502020204030204" pitchFamily="34" charset="0"/>
              </a:rPr>
              <a:t>ờng</a:t>
            </a:r>
            <a:r>
              <a:rPr lang="en-US" sz="2000">
                <a:solidFill>
                  <a:prstClr val="black"/>
                </a:solidFill>
                <a:latin typeface="Calibri" panose="020F0502020204030204" pitchFamily="34" charset="0"/>
                <a:cs typeface="Calibri" panose="020F0502020204030204" pitchFamily="34" charset="0"/>
              </a:rPr>
              <a:t> </a:t>
            </a:r>
            <a:r>
              <a:rPr lang="en-US" sz="2800" b="1">
                <a:solidFill>
                  <a:srgbClr val="4472C4">
                    <a:lumMod val="75000"/>
                  </a:srgbClr>
                </a:solidFill>
                <a:latin typeface="Calibri" panose="020F0502020204030204" pitchFamily="34" charset="0"/>
                <a:cs typeface="Calibri" panose="020F0502020204030204" pitchFamily="34" charset="0"/>
              </a:rPr>
              <a:t>b</a:t>
            </a:r>
            <a:r>
              <a:rPr lang="en-US" sz="2800" b="1" err="1">
                <a:solidFill>
                  <a:srgbClr val="4472C4">
                    <a:lumMod val="75000"/>
                  </a:srgbClr>
                </a:solidFill>
                <a:latin typeface="Calibri" panose="020F0502020204030204" pitchFamily="34" charset="0"/>
                <a:cs typeface="Calibri" panose="020F0502020204030204" pitchFamily="34" charset="0"/>
              </a:rPr>
              <a:t>iển</a:t>
            </a:r>
            <a:r>
              <a:rPr lang="en-US" sz="2800" b="1">
                <a:solidFill>
                  <a:srgbClr val="4472C4">
                    <a:lumMod val="75000"/>
                  </a:srgbClr>
                </a:solidFill>
                <a:latin typeface="Calibri" panose="020F0502020204030204" pitchFamily="34" charset="0"/>
                <a:cs typeface="Calibri" panose="020F0502020204030204" pitchFamily="34" charset="0"/>
              </a:rPr>
              <a:t> </a:t>
            </a:r>
            <a:r>
              <a:rPr lang="en-US" sz="2800" b="1" err="1">
                <a:solidFill>
                  <a:srgbClr val="4472C4">
                    <a:lumMod val="75000"/>
                  </a:srgbClr>
                </a:solidFill>
                <a:latin typeface="Calibri" panose="020F0502020204030204" pitchFamily="34" charset="0"/>
                <a:cs typeface="Calibri" panose="020F0502020204030204" pitchFamily="34" charset="0"/>
              </a:rPr>
              <a:t>khắc</a:t>
            </a:r>
            <a:r>
              <a:rPr lang="en-US" sz="2800" b="1">
                <a:solidFill>
                  <a:srgbClr val="4472C4">
                    <a:lumMod val="75000"/>
                  </a:srgbClr>
                </a:solidFill>
                <a:latin typeface="Calibri" panose="020F0502020204030204" pitchFamily="34" charset="0"/>
                <a:cs typeface="Calibri" panose="020F0502020204030204" pitchFamily="34" charset="0"/>
              </a:rPr>
              <a:t> </a:t>
            </a:r>
            <a:r>
              <a:rPr lang="en-US" sz="2800" b="1" err="1">
                <a:solidFill>
                  <a:srgbClr val="4472C4">
                    <a:lumMod val="75000"/>
                  </a:srgbClr>
                </a:solidFill>
                <a:latin typeface="Calibri" panose="020F0502020204030204" pitchFamily="34" charset="0"/>
                <a:cs typeface="Calibri" panose="020F0502020204030204" pitchFamily="34" charset="0"/>
              </a:rPr>
              <a:t>nghiệt</a:t>
            </a:r>
            <a:r>
              <a:rPr lang="en-US" sz="2800" b="1">
                <a:solidFill>
                  <a:srgbClr val="4472C4">
                    <a:lumMod val="75000"/>
                  </a:srgbClr>
                </a:solidFill>
                <a:latin typeface="Calibri" panose="020F0502020204030204" pitchFamily="34" charset="0"/>
                <a:cs typeface="Calibri" panose="020F0502020204030204" pitchFamily="34" charset="0"/>
              </a:rPr>
              <a:t> </a:t>
            </a:r>
            <a:r>
              <a:rPr lang="en-US" sz="2000" b="1">
                <a:solidFill>
                  <a:srgbClr val="4472C4">
                    <a:lumMod val="75000"/>
                  </a:srgbClr>
                </a:solidFill>
                <a:latin typeface="Calibri" panose="020F0502020204030204" pitchFamily="34" charset="0"/>
                <a:cs typeface="Calibri" panose="020F0502020204030204" pitchFamily="34" charset="0"/>
              </a:rPr>
              <a:t>(</a:t>
            </a:r>
            <a:r>
              <a:rPr lang="en-US" sz="2000" b="1" err="1">
                <a:solidFill>
                  <a:srgbClr val="4472C4">
                    <a:lumMod val="75000"/>
                  </a:srgbClr>
                </a:solidFill>
                <a:latin typeface="Calibri" panose="020F0502020204030204" pitchFamily="34" charset="0"/>
                <a:cs typeface="Calibri" panose="020F0502020204030204" pitchFamily="34" charset="0"/>
              </a:rPr>
              <a:t>Cách</a:t>
            </a:r>
            <a:r>
              <a:rPr lang="en-US" sz="2000" b="1">
                <a:solidFill>
                  <a:srgbClr val="4472C4">
                    <a:lumMod val="75000"/>
                  </a:srgbClr>
                </a:solidFill>
                <a:latin typeface="Calibri" panose="020F0502020204030204" pitchFamily="34" charset="0"/>
                <a:cs typeface="Calibri" panose="020F0502020204030204" pitchFamily="34" charset="0"/>
              </a:rPr>
              <a:t> </a:t>
            </a:r>
            <a:r>
              <a:rPr lang="en-US" sz="2000" b="1" err="1">
                <a:solidFill>
                  <a:srgbClr val="4472C4">
                    <a:lumMod val="75000"/>
                  </a:srgbClr>
                </a:solidFill>
                <a:latin typeface="Calibri" panose="020F0502020204030204" pitchFamily="34" charset="0"/>
                <a:cs typeface="Calibri" panose="020F0502020204030204" pitchFamily="34" charset="0"/>
              </a:rPr>
              <a:t>biển</a:t>
            </a:r>
            <a:r>
              <a:rPr lang="en-US" sz="2000" b="1">
                <a:solidFill>
                  <a:srgbClr val="4472C4">
                    <a:lumMod val="75000"/>
                  </a:srgbClr>
                </a:solidFill>
                <a:latin typeface="Calibri" panose="020F0502020204030204" pitchFamily="34" charset="0"/>
                <a:cs typeface="Calibri" panose="020F0502020204030204" pitchFamily="34" charset="0"/>
              </a:rPr>
              <a:t> ≤100m)</a:t>
            </a:r>
            <a:endParaRPr lang="en-US">
              <a:solidFill>
                <a:srgbClr val="4472C4">
                  <a:lumMod val="75000"/>
                </a:srgbClr>
              </a:solidFill>
              <a:latin typeface="Calibri" panose="020F0502020204030204"/>
            </a:endParaRPr>
          </a:p>
        </p:txBody>
      </p:sp>
      <p:sp>
        <p:nvSpPr>
          <p:cNvPr id="59" name="Rectangle 58">
            <a:extLst>
              <a:ext uri="{FF2B5EF4-FFF2-40B4-BE49-F238E27FC236}">
                <a16:creationId xmlns:a16="http://schemas.microsoft.com/office/drawing/2014/main" id="{0AB79F94-120E-4665-A051-B372B54A56D9}"/>
              </a:ext>
            </a:extLst>
          </p:cNvPr>
          <p:cNvSpPr/>
          <p:nvPr/>
        </p:nvSpPr>
        <p:spPr>
          <a:xfrm>
            <a:off x="1823939" y="2355123"/>
            <a:ext cx="2625480" cy="3697619"/>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7" name="object 15">
            <a:extLst>
              <a:ext uri="{FF2B5EF4-FFF2-40B4-BE49-F238E27FC236}">
                <a16:creationId xmlns:a16="http://schemas.microsoft.com/office/drawing/2014/main" id="{A79D524C-9FAB-4650-A1E6-7709CCF3EFA7}"/>
              </a:ext>
            </a:extLst>
          </p:cNvPr>
          <p:cNvSpPr/>
          <p:nvPr/>
        </p:nvSpPr>
        <p:spPr>
          <a:xfrm>
            <a:off x="2223003" y="2478522"/>
            <a:ext cx="1827355" cy="2759881"/>
          </a:xfrm>
          <a:prstGeom prst="rect">
            <a:avLst/>
          </a:prstGeom>
          <a:blipFill>
            <a:blip r:embed="rId2" cstate="print"/>
            <a:stretch>
              <a:fillRect/>
            </a:stretch>
          </a:blipFill>
          <a:effectLst>
            <a:innerShdw blurRad="114300">
              <a:prstClr val="black"/>
            </a:innerShdw>
          </a:effectLst>
        </p:spPr>
        <p:txBody>
          <a:bodyPr wrap="square" lIns="0" tIns="0" rIns="0" bIns="0" rtlCol="0"/>
          <a:lstStyle/>
          <a:p>
            <a:pPr>
              <a:defRPr/>
            </a:pPr>
            <a:endParaRPr>
              <a:solidFill>
                <a:prstClr val="black"/>
              </a:solidFill>
              <a:latin typeface="Calibri" panose="020F0502020204030204"/>
            </a:endParaRPr>
          </a:p>
        </p:txBody>
      </p:sp>
      <p:sp>
        <p:nvSpPr>
          <p:cNvPr id="68" name="Rectangle 67">
            <a:extLst>
              <a:ext uri="{FF2B5EF4-FFF2-40B4-BE49-F238E27FC236}">
                <a16:creationId xmlns:a16="http://schemas.microsoft.com/office/drawing/2014/main" id="{459F979C-C919-414D-BC7E-56F9D7C252FA}"/>
              </a:ext>
            </a:extLst>
          </p:cNvPr>
          <p:cNvSpPr/>
          <p:nvPr/>
        </p:nvSpPr>
        <p:spPr>
          <a:xfrm>
            <a:off x="2059274" y="5627363"/>
            <a:ext cx="2235484" cy="338554"/>
          </a:xfrm>
          <a:prstGeom prst="rect">
            <a:avLst/>
          </a:prstGeom>
        </p:spPr>
        <p:txBody>
          <a:bodyPr wrap="none">
            <a:spAutoFit/>
          </a:bodyPr>
          <a:lstStyle/>
          <a:p>
            <a:pPr defTabSz="457189">
              <a:defRPr/>
            </a:pPr>
            <a:r>
              <a:rPr lang="en-US" sz="1600" b="1" err="1">
                <a:solidFill>
                  <a:prstClr val="black"/>
                </a:solidFill>
                <a:latin typeface="Calibri" panose="020F0502020204030204"/>
              </a:rPr>
              <a:t>Thép</a:t>
            </a:r>
            <a:r>
              <a:rPr lang="en-US" sz="1600" b="1">
                <a:solidFill>
                  <a:prstClr val="black"/>
                </a:solidFill>
                <a:latin typeface="Calibri" panose="020F0502020204030204"/>
              </a:rPr>
              <a:t> </a:t>
            </a:r>
            <a:r>
              <a:rPr lang="en-US" sz="1600" b="1" err="1">
                <a:solidFill>
                  <a:prstClr val="black"/>
                </a:solidFill>
                <a:latin typeface="Calibri" panose="020F0502020204030204"/>
              </a:rPr>
              <a:t>mạ</a:t>
            </a:r>
            <a:r>
              <a:rPr lang="en-US" sz="1600" b="1">
                <a:solidFill>
                  <a:prstClr val="black"/>
                </a:solidFill>
                <a:latin typeface="Calibri" panose="020F0502020204030204"/>
              </a:rPr>
              <a:t> </a:t>
            </a:r>
            <a:r>
              <a:rPr lang="en-US" sz="1600" b="1" err="1">
                <a:solidFill>
                  <a:prstClr val="black"/>
                </a:solidFill>
                <a:latin typeface="Calibri" panose="020F0502020204030204"/>
              </a:rPr>
              <a:t>công</a:t>
            </a:r>
            <a:r>
              <a:rPr lang="en-US" sz="1600" b="1">
                <a:solidFill>
                  <a:prstClr val="black"/>
                </a:solidFill>
                <a:latin typeface="Calibri" panose="020F0502020204030204"/>
              </a:rPr>
              <a:t> </a:t>
            </a:r>
            <a:r>
              <a:rPr lang="en-US" sz="1600" b="1" err="1">
                <a:solidFill>
                  <a:prstClr val="black"/>
                </a:solidFill>
                <a:latin typeface="Calibri" panose="020F0502020204030204"/>
              </a:rPr>
              <a:t>nghệ</a:t>
            </a:r>
            <a:r>
              <a:rPr lang="en-US" sz="1600" b="1">
                <a:solidFill>
                  <a:prstClr val="black"/>
                </a:solidFill>
                <a:latin typeface="Calibri" panose="020F0502020204030204"/>
              </a:rPr>
              <a:t> </a:t>
            </a:r>
            <a:r>
              <a:rPr lang="en-US" sz="1600" b="1" err="1">
                <a:solidFill>
                  <a:prstClr val="black"/>
                </a:solidFill>
                <a:latin typeface="Calibri" panose="020F0502020204030204"/>
              </a:rPr>
              <a:t>mới</a:t>
            </a:r>
            <a:endParaRPr lang="en-US" sz="1600">
              <a:solidFill>
                <a:prstClr val="black"/>
              </a:solidFill>
              <a:latin typeface="Calibri" panose="020F0502020204030204"/>
            </a:endParaRPr>
          </a:p>
        </p:txBody>
      </p:sp>
      <p:pic>
        <p:nvPicPr>
          <p:cNvPr id="69" name="Picture 68">
            <a:extLst>
              <a:ext uri="{FF2B5EF4-FFF2-40B4-BE49-F238E27FC236}">
                <a16:creationId xmlns:a16="http://schemas.microsoft.com/office/drawing/2014/main" id="{1001741F-8E69-4A59-B74E-7CDB8D9AFD58}"/>
              </a:ext>
            </a:extLst>
          </p:cNvPr>
          <p:cNvPicPr>
            <a:picLocks noChangeAspect="1"/>
          </p:cNvPicPr>
          <p:nvPr/>
        </p:nvPicPr>
        <p:blipFill rotWithShape="1">
          <a:blip r:embed="rId3"/>
          <a:srcRect r="65129" b="9928"/>
          <a:stretch/>
        </p:blipFill>
        <p:spPr>
          <a:xfrm>
            <a:off x="7592119" y="2355139"/>
            <a:ext cx="2799415" cy="1643049"/>
          </a:xfrm>
          <a:prstGeom prst="rect">
            <a:avLst/>
          </a:prstGeom>
          <a:ln>
            <a:noFill/>
          </a:ln>
          <a:effectLst>
            <a:outerShdw blurRad="190500" algn="tl" rotWithShape="0">
              <a:srgbClr val="000000">
                <a:alpha val="70000"/>
              </a:srgbClr>
            </a:outerShdw>
          </a:effectLst>
        </p:spPr>
      </p:pic>
      <p:sp>
        <p:nvSpPr>
          <p:cNvPr id="70" name="Rectangle 69">
            <a:extLst>
              <a:ext uri="{FF2B5EF4-FFF2-40B4-BE49-F238E27FC236}">
                <a16:creationId xmlns:a16="http://schemas.microsoft.com/office/drawing/2014/main" id="{66DF42B7-D3F4-4FF8-BD7E-5953DD61C2C3}"/>
              </a:ext>
            </a:extLst>
          </p:cNvPr>
          <p:cNvSpPr/>
          <p:nvPr/>
        </p:nvSpPr>
        <p:spPr>
          <a:xfrm>
            <a:off x="4752028" y="2355123"/>
            <a:ext cx="2625479" cy="3697619"/>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71" name="object 14">
            <a:extLst>
              <a:ext uri="{FF2B5EF4-FFF2-40B4-BE49-F238E27FC236}">
                <a16:creationId xmlns:a16="http://schemas.microsoft.com/office/drawing/2014/main" id="{117E88DA-F7C8-4E34-A28A-92E26E0DBE59}"/>
              </a:ext>
            </a:extLst>
          </p:cNvPr>
          <p:cNvSpPr/>
          <p:nvPr/>
        </p:nvSpPr>
        <p:spPr>
          <a:xfrm>
            <a:off x="5111401" y="2457261"/>
            <a:ext cx="1906731" cy="2781124"/>
          </a:xfrm>
          <a:prstGeom prst="rect">
            <a:avLst/>
          </a:prstGeom>
          <a:blipFill>
            <a:blip r:embed="rId4" cstate="print"/>
            <a:stretch>
              <a:fillRect b="-6656"/>
            </a:stretch>
          </a:blipFill>
          <a:effectLst>
            <a:innerShdw blurRad="114300">
              <a:prstClr val="black"/>
            </a:innerShdw>
          </a:effectLst>
        </p:spPr>
        <p:txBody>
          <a:bodyPr wrap="square" lIns="0" tIns="0" rIns="0" bIns="0" rtlCol="0"/>
          <a:lstStyle/>
          <a:p>
            <a:pPr>
              <a:defRPr/>
            </a:pPr>
            <a:endParaRPr>
              <a:solidFill>
                <a:prstClr val="black"/>
              </a:solidFill>
              <a:latin typeface="Calibri" panose="020F0502020204030204"/>
            </a:endParaRPr>
          </a:p>
        </p:txBody>
      </p:sp>
      <p:sp>
        <p:nvSpPr>
          <p:cNvPr id="72" name="Rectangle 71">
            <a:extLst>
              <a:ext uri="{FF2B5EF4-FFF2-40B4-BE49-F238E27FC236}">
                <a16:creationId xmlns:a16="http://schemas.microsoft.com/office/drawing/2014/main" id="{A20F3E50-D1B7-46DF-BD25-95D2F5F90185}"/>
              </a:ext>
            </a:extLst>
          </p:cNvPr>
          <p:cNvSpPr/>
          <p:nvPr/>
        </p:nvSpPr>
        <p:spPr>
          <a:xfrm>
            <a:off x="5137500" y="5627363"/>
            <a:ext cx="1917000" cy="338554"/>
          </a:xfrm>
          <a:prstGeom prst="rect">
            <a:avLst/>
          </a:prstGeom>
        </p:spPr>
        <p:txBody>
          <a:bodyPr wrap="none">
            <a:spAutoFit/>
          </a:bodyPr>
          <a:lstStyle/>
          <a:p>
            <a:pPr defTabSz="457189">
              <a:defRPr/>
            </a:pPr>
            <a:r>
              <a:rPr lang="en-US" sz="1600" b="1" err="1">
                <a:solidFill>
                  <a:prstClr val="black"/>
                </a:solidFill>
                <a:latin typeface="Calibri" panose="020F0502020204030204"/>
              </a:rPr>
              <a:t>Thép</a:t>
            </a:r>
            <a:r>
              <a:rPr lang="en-US" sz="1600" b="1">
                <a:solidFill>
                  <a:prstClr val="black"/>
                </a:solidFill>
                <a:latin typeface="Calibri" panose="020F0502020204030204"/>
              </a:rPr>
              <a:t> </a:t>
            </a:r>
            <a:r>
              <a:rPr lang="en-US" sz="1600" b="1" err="1">
                <a:solidFill>
                  <a:prstClr val="black"/>
                </a:solidFill>
                <a:latin typeface="Calibri" panose="020F0502020204030204"/>
              </a:rPr>
              <a:t>mạ</a:t>
            </a:r>
            <a:r>
              <a:rPr lang="en-US" sz="1600" b="1">
                <a:solidFill>
                  <a:prstClr val="black"/>
                </a:solidFill>
                <a:latin typeface="Calibri" panose="020F0502020204030204"/>
              </a:rPr>
              <a:t> </a:t>
            </a:r>
            <a:r>
              <a:rPr lang="en-US" sz="1600" b="1" err="1">
                <a:solidFill>
                  <a:prstClr val="black"/>
                </a:solidFill>
                <a:latin typeface="Calibri" panose="020F0502020204030204"/>
              </a:rPr>
              <a:t>Nhôm</a:t>
            </a:r>
            <a:r>
              <a:rPr lang="en-US" sz="1600" b="1">
                <a:solidFill>
                  <a:prstClr val="black"/>
                </a:solidFill>
                <a:latin typeface="Calibri" panose="020F0502020204030204"/>
              </a:rPr>
              <a:t> </a:t>
            </a:r>
            <a:r>
              <a:rPr lang="en-US" sz="1600" b="1" err="1">
                <a:solidFill>
                  <a:prstClr val="black"/>
                </a:solidFill>
                <a:latin typeface="Calibri" panose="020F0502020204030204"/>
              </a:rPr>
              <a:t>Kẽm</a:t>
            </a:r>
            <a:endParaRPr lang="en-US" sz="1600">
              <a:solidFill>
                <a:prstClr val="black"/>
              </a:solidFill>
              <a:latin typeface="Calibri" panose="020F0502020204030204"/>
            </a:endParaRPr>
          </a:p>
        </p:txBody>
      </p:sp>
      <p:pic>
        <p:nvPicPr>
          <p:cNvPr id="73" name="Picture 72">
            <a:extLst>
              <a:ext uri="{FF2B5EF4-FFF2-40B4-BE49-F238E27FC236}">
                <a16:creationId xmlns:a16="http://schemas.microsoft.com/office/drawing/2014/main" id="{E4A18DCE-2ED7-4DC8-BECF-0DFB4D212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48" t="22190" r="27778" b="58721"/>
          <a:stretch/>
        </p:blipFill>
        <p:spPr>
          <a:xfrm>
            <a:off x="2446529" y="5288810"/>
            <a:ext cx="1389240" cy="338555"/>
          </a:xfrm>
          <a:prstGeom prst="rect">
            <a:avLst/>
          </a:prstGeom>
        </p:spPr>
      </p:pic>
      <p:pic>
        <p:nvPicPr>
          <p:cNvPr id="4" name="Picture 3" descr="Logo, company name&#10;&#10;Description automatically generated">
            <a:extLst>
              <a:ext uri="{FF2B5EF4-FFF2-40B4-BE49-F238E27FC236}">
                <a16:creationId xmlns:a16="http://schemas.microsoft.com/office/drawing/2014/main" id="{041A1C5F-C0A7-3020-1D29-CE4A5B92B3C4}"/>
              </a:ext>
            </a:extLst>
          </p:cNvPr>
          <p:cNvPicPr>
            <a:picLocks noChangeAspect="1"/>
          </p:cNvPicPr>
          <p:nvPr/>
        </p:nvPicPr>
        <p:blipFill>
          <a:blip r:embed="rId6">
            <a:alphaModFix amt="25000"/>
          </a:blip>
          <a:stretch>
            <a:fillRect/>
          </a:stretch>
        </p:blipFill>
        <p:spPr>
          <a:xfrm>
            <a:off x="5427728" y="3080240"/>
            <a:ext cx="1467379" cy="1030797"/>
          </a:xfrm>
          <a:prstGeom prst="rect">
            <a:avLst/>
          </a:prstGeom>
        </p:spPr>
      </p:pic>
      <p:pic>
        <p:nvPicPr>
          <p:cNvPr id="18" name="Picture 17" descr="Logo, company name&#10;&#10;Description automatically generated">
            <a:extLst>
              <a:ext uri="{FF2B5EF4-FFF2-40B4-BE49-F238E27FC236}">
                <a16:creationId xmlns:a16="http://schemas.microsoft.com/office/drawing/2014/main" id="{AE574405-0373-0F7C-3BAD-04F79519965E}"/>
              </a:ext>
            </a:extLst>
          </p:cNvPr>
          <p:cNvPicPr>
            <a:picLocks noChangeAspect="1"/>
          </p:cNvPicPr>
          <p:nvPr/>
        </p:nvPicPr>
        <p:blipFill>
          <a:blip r:embed="rId6">
            <a:alphaModFix amt="25000"/>
          </a:blip>
          <a:stretch>
            <a:fillRect/>
          </a:stretch>
        </p:blipFill>
        <p:spPr>
          <a:xfrm>
            <a:off x="2424776" y="3080240"/>
            <a:ext cx="1467379" cy="1030797"/>
          </a:xfrm>
          <a:prstGeom prst="rect">
            <a:avLst/>
          </a:prstGeom>
        </p:spPr>
      </p:pic>
    </p:spTree>
    <p:extLst>
      <p:ext uri="{BB962C8B-B14F-4D97-AF65-F5344CB8AC3E}">
        <p14:creationId xmlns:p14="http://schemas.microsoft.com/office/powerpoint/2010/main" val="2550406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84790" y="993916"/>
            <a:ext cx="9671077"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2704893" y="180924"/>
            <a:ext cx="7929404" cy="65094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Colorbond® Activate</a:t>
            </a:r>
            <a:r>
              <a:rPr lang="vi-VN" sz="2400" baseline="30000">
                <a:solidFill>
                  <a:prstClr val="white"/>
                </a:solidFill>
                <a:latin typeface="Calibri" panose="020F0502020204030204" pitchFamily="34" charset="0"/>
                <a:cs typeface="Calibri" panose="020F0502020204030204" pitchFamily="34" charset="0"/>
              </a:rPr>
              <a:t>TM</a:t>
            </a:r>
            <a:endParaRPr lang="en-US" sz="2400">
              <a:solidFill>
                <a:prstClr val="white"/>
              </a:solidFill>
              <a:latin typeface="Calibri" panose="020F0502020204030204" pitchFamily="34" charset="0"/>
              <a:cs typeface="Calibri" panose="020F0502020204030204" pitchFamily="34" charset="0"/>
            </a:endParaRPr>
          </a:p>
          <a:p>
            <a:pPr lvl="0">
              <a:defRPr/>
            </a:pPr>
            <a:r>
              <a:rPr lang="vi-VN" sz="2300">
                <a:solidFill>
                  <a:prstClr val="white"/>
                </a:solidFill>
                <a:latin typeface="Calibri" panose="020F0502020204030204" pitchFamily="34" charset="0"/>
                <a:cs typeface="Calibri" panose="020F0502020204030204" pitchFamily="34" charset="0"/>
              </a:rPr>
              <a:t>Cải thiện hiệu quả khả năng bảo vệ bề mặt &amp; mép cắt</a:t>
            </a:r>
          </a:p>
        </p:txBody>
      </p:sp>
      <p:sp>
        <p:nvSpPr>
          <p:cNvPr id="77" name="Rectangle 76">
            <a:extLst>
              <a:ext uri="{FF2B5EF4-FFF2-40B4-BE49-F238E27FC236}">
                <a16:creationId xmlns:a16="http://schemas.microsoft.com/office/drawing/2014/main" id="{66E831FD-C9CA-4422-B850-227885C81B74}"/>
              </a:ext>
            </a:extLst>
          </p:cNvPr>
          <p:cNvSpPr/>
          <p:nvPr/>
        </p:nvSpPr>
        <p:spPr>
          <a:xfrm>
            <a:off x="1284790"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16" name="object 8">
            <a:extLst>
              <a:ext uri="{FF2B5EF4-FFF2-40B4-BE49-F238E27FC236}">
                <a16:creationId xmlns:a16="http://schemas.microsoft.com/office/drawing/2014/main" id="{992692FE-CD9C-4969-B8EE-4B25D0C886D3}"/>
              </a:ext>
            </a:extLst>
          </p:cNvPr>
          <p:cNvSpPr/>
          <p:nvPr/>
        </p:nvSpPr>
        <p:spPr>
          <a:xfrm>
            <a:off x="6396727" y="1798329"/>
            <a:ext cx="3553673" cy="1801023"/>
          </a:xfrm>
          <a:prstGeom prst="rect">
            <a:avLst/>
          </a:prstGeom>
          <a: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a:blipFill>
          <a:effectLst>
            <a:innerShdw blurRad="114300">
              <a:prstClr val="black"/>
            </a:innerShdw>
          </a:effectLst>
        </p:spPr>
        <p:txBody>
          <a:bodyPr wrap="square" lIns="0" tIns="0" rIns="0" bIns="0" rtlCol="0"/>
          <a:lstStyle/>
          <a:p>
            <a:pPr defTabSz="342891">
              <a:defRPr/>
            </a:pPr>
            <a:endParaRPr sz="1351">
              <a:solidFill>
                <a:prstClr val="black"/>
              </a:solidFill>
              <a:latin typeface="Calibri"/>
            </a:endParaRPr>
          </a:p>
        </p:txBody>
      </p:sp>
      <p:sp>
        <p:nvSpPr>
          <p:cNvPr id="17" name="Rectangle 16">
            <a:extLst>
              <a:ext uri="{FF2B5EF4-FFF2-40B4-BE49-F238E27FC236}">
                <a16:creationId xmlns:a16="http://schemas.microsoft.com/office/drawing/2014/main" id="{22F5AEC5-B9ED-490B-81C1-A281644AEC35}"/>
              </a:ext>
            </a:extLst>
          </p:cNvPr>
          <p:cNvSpPr/>
          <p:nvPr/>
        </p:nvSpPr>
        <p:spPr>
          <a:xfrm>
            <a:off x="1875710" y="5431816"/>
            <a:ext cx="8438253" cy="461665"/>
          </a:xfrm>
          <a:prstGeom prst="rect">
            <a:avLst/>
          </a:prstGeom>
        </p:spPr>
        <p:txBody>
          <a:bodyPr wrap="square">
            <a:spAutoFit/>
          </a:bodyPr>
          <a:lstStyle/>
          <a:p>
            <a:pPr algn="ctr" defTabSz="342891">
              <a:defRPr/>
            </a:pPr>
            <a:r>
              <a:rPr lang="en-US" sz="1600" kern="0">
                <a:solidFill>
                  <a:srgbClr val="4472C4">
                    <a:lumMod val="50000"/>
                  </a:srgbClr>
                </a:solidFill>
                <a:latin typeface="Calibri" panose="020F0502020204030204"/>
              </a:rPr>
              <a:t>Ph</a:t>
            </a:r>
            <a:r>
              <a:rPr lang="vi-VN" sz="1600" kern="0">
                <a:solidFill>
                  <a:srgbClr val="4472C4">
                    <a:lumMod val="50000"/>
                  </a:srgbClr>
                </a:solidFill>
                <a:latin typeface="Calibri" panose="020F0502020204030204" pitchFamily="34" charset="0"/>
              </a:rPr>
              <a:t>ơ</a:t>
            </a:r>
            <a:r>
              <a:rPr lang="en-US" sz="1600" kern="0" err="1">
                <a:solidFill>
                  <a:srgbClr val="4472C4">
                    <a:lumMod val="50000"/>
                  </a:srgbClr>
                </a:solidFill>
                <a:latin typeface="Calibri" panose="020F0502020204030204"/>
              </a:rPr>
              <a:t>i</a:t>
            </a:r>
            <a:r>
              <a:rPr lang="en-US" sz="1600" kern="0">
                <a:solidFill>
                  <a:srgbClr val="4472C4">
                    <a:lumMod val="50000"/>
                  </a:srgbClr>
                </a:solidFill>
                <a:latin typeface="Calibri" panose="020F0502020204030204"/>
              </a:rPr>
              <a:t> </a:t>
            </a:r>
            <a:r>
              <a:rPr lang="en-US" sz="1600" kern="0" err="1">
                <a:solidFill>
                  <a:srgbClr val="4472C4">
                    <a:lumMod val="50000"/>
                  </a:srgbClr>
                </a:solidFill>
                <a:latin typeface="Calibri" panose="020F0502020204030204"/>
              </a:rPr>
              <a:t>mẫu</a:t>
            </a:r>
            <a:r>
              <a:rPr lang="en-US" sz="1600" kern="0">
                <a:solidFill>
                  <a:srgbClr val="4472C4">
                    <a:lumMod val="50000"/>
                  </a:srgbClr>
                </a:solidFill>
                <a:latin typeface="Calibri" panose="020F0502020204030204"/>
              </a:rPr>
              <a:t> </a:t>
            </a:r>
            <a:r>
              <a:rPr lang="en-US" sz="1600" kern="0" err="1">
                <a:solidFill>
                  <a:srgbClr val="4472C4">
                    <a:lumMod val="50000"/>
                  </a:srgbClr>
                </a:solidFill>
                <a:latin typeface="Calibri" panose="020F0502020204030204"/>
              </a:rPr>
              <a:t>khu</a:t>
            </a:r>
            <a:r>
              <a:rPr lang="en-US" sz="1600" kern="0">
                <a:solidFill>
                  <a:srgbClr val="4472C4">
                    <a:lumMod val="50000"/>
                  </a:srgbClr>
                </a:solidFill>
                <a:latin typeface="Calibri" panose="020F0502020204030204"/>
              </a:rPr>
              <a:t> </a:t>
            </a:r>
            <a:r>
              <a:rPr lang="en-US" sz="1600" kern="0" err="1">
                <a:solidFill>
                  <a:srgbClr val="4472C4">
                    <a:lumMod val="50000"/>
                  </a:srgbClr>
                </a:solidFill>
                <a:latin typeface="Calibri" panose="020F0502020204030204"/>
              </a:rPr>
              <a:t>vực</a:t>
            </a:r>
            <a:r>
              <a:rPr lang="en-US" sz="1600" kern="0">
                <a:solidFill>
                  <a:srgbClr val="4472C4">
                    <a:lumMod val="50000"/>
                  </a:srgbClr>
                </a:solidFill>
                <a:latin typeface="Calibri" panose="020F0502020204030204"/>
              </a:rPr>
              <a:t> m</a:t>
            </a:r>
            <a:r>
              <a:rPr lang="vi-VN" sz="1600" kern="0">
                <a:solidFill>
                  <a:srgbClr val="4472C4">
                    <a:lumMod val="50000"/>
                  </a:srgbClr>
                </a:solidFill>
                <a:latin typeface="Calibri" panose="020F0502020204030204" pitchFamily="34" charset="0"/>
              </a:rPr>
              <a:t>ư</a:t>
            </a:r>
            <a:r>
              <a:rPr lang="en-US" sz="1600" kern="0">
                <a:solidFill>
                  <a:srgbClr val="4472C4">
                    <a:lumMod val="50000"/>
                  </a:srgbClr>
                </a:solidFill>
                <a:latin typeface="Calibri" panose="020F0502020204030204"/>
              </a:rPr>
              <a:t>a </a:t>
            </a:r>
            <a:r>
              <a:rPr lang="en-US" sz="1600" kern="0" err="1">
                <a:solidFill>
                  <a:srgbClr val="4472C4">
                    <a:lumMod val="50000"/>
                  </a:srgbClr>
                </a:solidFill>
                <a:latin typeface="Calibri" panose="020F0502020204030204"/>
              </a:rPr>
              <a:t>rửa</a:t>
            </a:r>
            <a:r>
              <a:rPr lang="en-US" sz="1600" kern="0">
                <a:solidFill>
                  <a:srgbClr val="4472C4">
                    <a:lumMod val="50000"/>
                  </a:srgbClr>
                </a:solidFill>
                <a:latin typeface="Calibri" panose="020F0502020204030204"/>
              </a:rPr>
              <a:t> </a:t>
            </a:r>
            <a:r>
              <a:rPr lang="en-US" sz="1600" kern="0" err="1">
                <a:solidFill>
                  <a:srgbClr val="4472C4">
                    <a:lumMod val="50000"/>
                  </a:srgbClr>
                </a:solidFill>
                <a:latin typeface="Calibri" panose="020F0502020204030204"/>
              </a:rPr>
              <a:t>trôi</a:t>
            </a:r>
            <a:r>
              <a:rPr lang="en-US" sz="1600" kern="0">
                <a:solidFill>
                  <a:srgbClr val="4472C4">
                    <a:lumMod val="50000"/>
                  </a:srgbClr>
                </a:solidFill>
                <a:latin typeface="Calibri" panose="020F0502020204030204"/>
              </a:rPr>
              <a:t> </a:t>
            </a:r>
            <a:r>
              <a:rPr lang="en-US" sz="1600" kern="0" err="1">
                <a:solidFill>
                  <a:srgbClr val="4472C4">
                    <a:lumMod val="50000"/>
                  </a:srgbClr>
                </a:solidFill>
                <a:latin typeface="Calibri" panose="020F0502020204030204"/>
              </a:rPr>
              <a:t>trong</a:t>
            </a:r>
            <a:r>
              <a:rPr lang="en-US" sz="1600" kern="0">
                <a:solidFill>
                  <a:srgbClr val="4472C4">
                    <a:lumMod val="50000"/>
                  </a:srgbClr>
                </a:solidFill>
                <a:latin typeface="Calibri" panose="020F0502020204030204"/>
              </a:rPr>
              <a:t> </a:t>
            </a:r>
            <a:r>
              <a:rPr lang="en-US" sz="2400" b="1" kern="0" err="1">
                <a:solidFill>
                  <a:srgbClr val="4472C4">
                    <a:lumMod val="50000"/>
                  </a:srgbClr>
                </a:solidFill>
                <a:latin typeface="Calibri" panose="020F0502020204030204"/>
              </a:rPr>
              <a:t>môi</a:t>
            </a:r>
            <a:r>
              <a:rPr lang="en-US" sz="2400" b="1" kern="0">
                <a:solidFill>
                  <a:srgbClr val="4472C4">
                    <a:lumMod val="50000"/>
                  </a:srgbClr>
                </a:solidFill>
                <a:latin typeface="Calibri" panose="020F0502020204030204"/>
              </a:rPr>
              <a:t> tr</a:t>
            </a:r>
            <a:r>
              <a:rPr lang="vi-VN" sz="2400" b="1" kern="0">
                <a:solidFill>
                  <a:srgbClr val="4472C4">
                    <a:lumMod val="50000"/>
                  </a:srgbClr>
                </a:solidFill>
                <a:latin typeface="Calibri" panose="020F0502020204030204" pitchFamily="34" charset="0"/>
              </a:rPr>
              <a:t>ư</a:t>
            </a:r>
            <a:r>
              <a:rPr lang="en-US" sz="2400" b="1" kern="0" err="1">
                <a:solidFill>
                  <a:srgbClr val="4472C4">
                    <a:lumMod val="50000"/>
                  </a:srgbClr>
                </a:solidFill>
                <a:latin typeface="Calibri" panose="020F0502020204030204"/>
              </a:rPr>
              <a:t>ờng</a:t>
            </a:r>
            <a:r>
              <a:rPr lang="en-US" sz="2400" b="1" kern="0">
                <a:solidFill>
                  <a:srgbClr val="4472C4">
                    <a:lumMod val="50000"/>
                  </a:srgbClr>
                </a:solidFill>
                <a:latin typeface="Calibri" panose="020F0502020204030204"/>
              </a:rPr>
              <a:t> </a:t>
            </a:r>
            <a:r>
              <a:rPr lang="en-US" sz="2400" b="1" kern="0" err="1">
                <a:solidFill>
                  <a:srgbClr val="4472C4">
                    <a:lumMod val="50000"/>
                  </a:srgbClr>
                </a:solidFill>
                <a:latin typeface="Calibri" panose="020F0502020204030204"/>
              </a:rPr>
              <a:t>biển</a:t>
            </a:r>
            <a:r>
              <a:rPr lang="en-US" sz="2400" b="1" kern="0">
                <a:solidFill>
                  <a:srgbClr val="4472C4">
                    <a:lumMod val="50000"/>
                  </a:srgbClr>
                </a:solidFill>
                <a:latin typeface="Calibri" panose="020F0502020204030204"/>
              </a:rPr>
              <a:t> </a:t>
            </a:r>
            <a:r>
              <a:rPr lang="en-US" sz="2400" b="1" kern="0" err="1">
                <a:solidFill>
                  <a:srgbClr val="4472C4">
                    <a:lumMod val="50000"/>
                  </a:srgbClr>
                </a:solidFill>
                <a:latin typeface="Calibri" panose="020F0502020204030204"/>
              </a:rPr>
              <a:t>khắc</a:t>
            </a:r>
            <a:r>
              <a:rPr lang="en-US" sz="2400" b="1" kern="0">
                <a:solidFill>
                  <a:srgbClr val="4472C4">
                    <a:lumMod val="50000"/>
                  </a:srgbClr>
                </a:solidFill>
                <a:latin typeface="Calibri" panose="020F0502020204030204"/>
              </a:rPr>
              <a:t> </a:t>
            </a:r>
            <a:r>
              <a:rPr lang="en-US" sz="2400" b="1" kern="0" err="1">
                <a:solidFill>
                  <a:srgbClr val="4472C4">
                    <a:lumMod val="50000"/>
                  </a:srgbClr>
                </a:solidFill>
                <a:latin typeface="Calibri" panose="020F0502020204030204"/>
              </a:rPr>
              <a:t>nghiệt</a:t>
            </a:r>
            <a:r>
              <a:rPr lang="en-US" sz="2400" b="1" kern="0">
                <a:solidFill>
                  <a:srgbClr val="4472C4">
                    <a:lumMod val="50000"/>
                  </a:srgbClr>
                </a:solidFill>
                <a:latin typeface="Calibri" panose="020F0502020204030204"/>
              </a:rPr>
              <a:t> </a:t>
            </a:r>
            <a:r>
              <a:rPr lang="en-US" sz="2400" b="1" kern="0" err="1">
                <a:solidFill>
                  <a:srgbClr val="4472C4">
                    <a:lumMod val="50000"/>
                  </a:srgbClr>
                </a:solidFill>
                <a:latin typeface="Calibri" panose="020F0502020204030204"/>
              </a:rPr>
              <a:t>sau</a:t>
            </a:r>
            <a:r>
              <a:rPr lang="en-US" sz="2400" b="1" kern="0">
                <a:solidFill>
                  <a:srgbClr val="4472C4">
                    <a:lumMod val="50000"/>
                  </a:srgbClr>
                </a:solidFill>
                <a:latin typeface="Calibri" panose="020F0502020204030204"/>
              </a:rPr>
              <a:t> 8 </a:t>
            </a:r>
            <a:r>
              <a:rPr lang="en-US" sz="2400" b="1" kern="0" err="1">
                <a:solidFill>
                  <a:srgbClr val="4472C4">
                    <a:lumMod val="50000"/>
                  </a:srgbClr>
                </a:solidFill>
                <a:latin typeface="Calibri" panose="020F0502020204030204"/>
              </a:rPr>
              <a:t>năm</a:t>
            </a:r>
            <a:endParaRPr lang="en-US" sz="1600" b="1" kern="0">
              <a:solidFill>
                <a:srgbClr val="4472C4">
                  <a:lumMod val="50000"/>
                </a:srgbClr>
              </a:solidFill>
              <a:latin typeface="Calibri" panose="020F0502020204030204"/>
            </a:endParaRPr>
          </a:p>
        </p:txBody>
      </p:sp>
      <p:pic>
        <p:nvPicPr>
          <p:cNvPr id="18" name="Picture 17">
            <a:extLst>
              <a:ext uri="{FF2B5EF4-FFF2-40B4-BE49-F238E27FC236}">
                <a16:creationId xmlns:a16="http://schemas.microsoft.com/office/drawing/2014/main" id="{914C2F40-6662-417F-9816-D677E161F599}"/>
              </a:ext>
            </a:extLst>
          </p:cNvPr>
          <p:cNvPicPr>
            <a:picLocks noChangeAspect="1"/>
          </p:cNvPicPr>
          <p:nvPr/>
        </p:nvPicPr>
        <p:blipFill rotWithShape="1">
          <a:blip r:embed="rId4"/>
          <a:srcRect b="55506"/>
          <a:stretch/>
        </p:blipFill>
        <p:spPr>
          <a:xfrm>
            <a:off x="7338725" y="3747150"/>
            <a:ext cx="1669675" cy="338555"/>
          </a:xfrm>
          <a:prstGeom prst="rect">
            <a:avLst/>
          </a:prstGeom>
        </p:spPr>
      </p:pic>
      <p:sp>
        <p:nvSpPr>
          <p:cNvPr id="21" name="object 9">
            <a:extLst>
              <a:ext uri="{FF2B5EF4-FFF2-40B4-BE49-F238E27FC236}">
                <a16:creationId xmlns:a16="http://schemas.microsoft.com/office/drawing/2014/main" id="{4B21BDB4-341D-4623-826F-4E6CDDD89809}"/>
              </a:ext>
            </a:extLst>
          </p:cNvPr>
          <p:cNvSpPr/>
          <p:nvPr/>
        </p:nvSpPr>
        <p:spPr>
          <a:xfrm>
            <a:off x="2194604" y="1819428"/>
            <a:ext cx="3552359" cy="1801023"/>
          </a:xfrm>
          <a:prstGeom prst="rect">
            <a:avLst/>
          </a:prstGeom>
          <a:blipFill>
            <a:blip r:embed="rId5" cstate="print"/>
            <a:stretch>
              <a:fillRect/>
            </a:stretch>
          </a:blipFill>
          <a:effectLst>
            <a:innerShdw blurRad="114300">
              <a:prstClr val="black"/>
            </a:innerShdw>
          </a:effectLst>
        </p:spPr>
        <p:txBody>
          <a:bodyPr wrap="square" lIns="0" tIns="0" rIns="0" bIns="0" rtlCol="0"/>
          <a:lstStyle/>
          <a:p>
            <a:pPr defTabSz="342891">
              <a:defRPr/>
            </a:pPr>
            <a:endParaRPr sz="1351">
              <a:solidFill>
                <a:prstClr val="black"/>
              </a:solidFill>
              <a:latin typeface="Calibri"/>
            </a:endParaRPr>
          </a:p>
        </p:txBody>
      </p:sp>
      <p:pic>
        <p:nvPicPr>
          <p:cNvPr id="22" name="Picture 21">
            <a:extLst>
              <a:ext uri="{FF2B5EF4-FFF2-40B4-BE49-F238E27FC236}">
                <a16:creationId xmlns:a16="http://schemas.microsoft.com/office/drawing/2014/main" id="{C2C93146-C6FC-4BA1-A6C8-B664CDD48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909" y="3526900"/>
            <a:ext cx="1828167" cy="848119"/>
          </a:xfrm>
          <a:prstGeom prst="rect">
            <a:avLst/>
          </a:prstGeom>
        </p:spPr>
      </p:pic>
      <p:pic>
        <p:nvPicPr>
          <p:cNvPr id="23" name="Picture 22">
            <a:extLst>
              <a:ext uri="{FF2B5EF4-FFF2-40B4-BE49-F238E27FC236}">
                <a16:creationId xmlns:a16="http://schemas.microsoft.com/office/drawing/2014/main" id="{8D381C46-6E41-4ED4-AF9D-3893C8CF20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148" t="22190" r="27778" b="58721"/>
          <a:stretch/>
        </p:blipFill>
        <p:spPr>
          <a:xfrm>
            <a:off x="3415355" y="4281435"/>
            <a:ext cx="1389240" cy="338555"/>
          </a:xfrm>
          <a:prstGeom prst="rect">
            <a:avLst/>
          </a:prstGeom>
        </p:spPr>
      </p:pic>
      <p:sp>
        <p:nvSpPr>
          <p:cNvPr id="24" name="Rectangle 23">
            <a:extLst>
              <a:ext uri="{FF2B5EF4-FFF2-40B4-BE49-F238E27FC236}">
                <a16:creationId xmlns:a16="http://schemas.microsoft.com/office/drawing/2014/main" id="{B949E273-5AC2-494D-899F-0BB82F282BA9}"/>
              </a:ext>
            </a:extLst>
          </p:cNvPr>
          <p:cNvSpPr/>
          <p:nvPr/>
        </p:nvSpPr>
        <p:spPr>
          <a:xfrm>
            <a:off x="2028108" y="1495099"/>
            <a:ext cx="3919599" cy="3581119"/>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1AD2D923-F029-4E47-A38E-16B5E171D9D6}"/>
              </a:ext>
            </a:extLst>
          </p:cNvPr>
          <p:cNvSpPr/>
          <p:nvPr/>
        </p:nvSpPr>
        <p:spPr>
          <a:xfrm>
            <a:off x="6259764" y="1495099"/>
            <a:ext cx="3919599" cy="3581119"/>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 name="Picture 13" descr="Logo, company name&#10;&#10;Description automatically generated">
            <a:extLst>
              <a:ext uri="{FF2B5EF4-FFF2-40B4-BE49-F238E27FC236}">
                <a16:creationId xmlns:a16="http://schemas.microsoft.com/office/drawing/2014/main" id="{5DE15C44-C988-1CAD-4D3D-2C3D78F8D66E}"/>
              </a:ext>
            </a:extLst>
          </p:cNvPr>
          <p:cNvPicPr>
            <a:picLocks noChangeAspect="1"/>
          </p:cNvPicPr>
          <p:nvPr/>
        </p:nvPicPr>
        <p:blipFill>
          <a:blip r:embed="rId8">
            <a:alphaModFix amt="25000"/>
          </a:blip>
          <a:stretch>
            <a:fillRect/>
          </a:stretch>
        </p:blipFill>
        <p:spPr>
          <a:xfrm>
            <a:off x="2936404" y="2159315"/>
            <a:ext cx="1467379" cy="1030797"/>
          </a:xfrm>
          <a:prstGeom prst="rect">
            <a:avLst/>
          </a:prstGeom>
        </p:spPr>
      </p:pic>
      <p:pic>
        <p:nvPicPr>
          <p:cNvPr id="15" name="Picture 14" descr="Logo, company name&#10;&#10;Description automatically generated">
            <a:extLst>
              <a:ext uri="{FF2B5EF4-FFF2-40B4-BE49-F238E27FC236}">
                <a16:creationId xmlns:a16="http://schemas.microsoft.com/office/drawing/2014/main" id="{98CA9BF2-8609-EDA4-1E87-605C2449BE44}"/>
              </a:ext>
            </a:extLst>
          </p:cNvPr>
          <p:cNvPicPr>
            <a:picLocks noChangeAspect="1"/>
          </p:cNvPicPr>
          <p:nvPr/>
        </p:nvPicPr>
        <p:blipFill>
          <a:blip r:embed="rId8">
            <a:alphaModFix amt="25000"/>
          </a:blip>
          <a:stretch>
            <a:fillRect/>
          </a:stretch>
        </p:blipFill>
        <p:spPr>
          <a:xfrm>
            <a:off x="7203604" y="2159315"/>
            <a:ext cx="1467379" cy="1030797"/>
          </a:xfrm>
          <a:prstGeom prst="rect">
            <a:avLst/>
          </a:prstGeom>
        </p:spPr>
      </p:pic>
    </p:spTree>
    <p:extLst>
      <p:ext uri="{BB962C8B-B14F-4D97-AF65-F5344CB8AC3E}">
        <p14:creationId xmlns:p14="http://schemas.microsoft.com/office/powerpoint/2010/main" val="57090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50066" y="993916"/>
            <a:ext cx="9838481"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2670187" y="340198"/>
            <a:ext cx="7559195"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Chế độ bảo hành CHỐNG ĂN MÒN THỦNG gia tăng</a:t>
            </a:r>
          </a:p>
        </p:txBody>
      </p:sp>
      <p:sp>
        <p:nvSpPr>
          <p:cNvPr id="77" name="Rectangle 76">
            <a:extLst>
              <a:ext uri="{FF2B5EF4-FFF2-40B4-BE49-F238E27FC236}">
                <a16:creationId xmlns:a16="http://schemas.microsoft.com/office/drawing/2014/main" id="{66E831FD-C9CA-4422-B850-227885C81B74}"/>
              </a:ext>
            </a:extLst>
          </p:cNvPr>
          <p:cNvSpPr/>
          <p:nvPr/>
        </p:nvSpPr>
        <p:spPr>
          <a:xfrm>
            <a:off x="1250066" y="250633"/>
            <a:ext cx="1276705" cy="511499"/>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14" name="Title 1">
            <a:extLst>
              <a:ext uri="{FF2B5EF4-FFF2-40B4-BE49-F238E27FC236}">
                <a16:creationId xmlns:a16="http://schemas.microsoft.com/office/drawing/2014/main" id="{4B4399FD-CA22-4A84-9CF6-9B670C3A4231}"/>
              </a:ext>
            </a:extLst>
          </p:cNvPr>
          <p:cNvSpPr>
            <a:spLocks/>
          </p:cNvSpPr>
          <p:nvPr/>
        </p:nvSpPr>
        <p:spPr bwMode="auto">
          <a:xfrm>
            <a:off x="1709355" y="1711861"/>
            <a:ext cx="9144000" cy="47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1pPr>
            <a:lvl2pPr marL="742950" indent="-28575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2pPr>
            <a:lvl3pPr marL="1143000" indent="-228600">
              <a:spcBef>
                <a:spcPts val="300"/>
              </a:spcBef>
              <a:spcAft>
                <a:spcPts val="600"/>
              </a:spcAft>
              <a:buFont typeface="Courier New" panose="02070309020205020404" pitchFamily="49" charset="0"/>
              <a:buChar char="o"/>
              <a:defRPr sz="1600">
                <a:solidFill>
                  <a:srgbClr val="093247"/>
                </a:solidFill>
                <a:latin typeface="Arial Narrow" panose="020B0606020202030204" pitchFamily="34" charset="0"/>
              </a:defRPr>
            </a:lvl3pPr>
            <a:lvl4pPr marL="1600200" indent="-22860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4pPr>
            <a:lvl5pPr marL="2057400" indent="-22860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5pPr>
            <a:lvl6pPr marL="2514600" indent="-228600" eaLnBrk="0" fontAlgn="base" hangingPunct="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6pPr>
            <a:lvl7pPr marL="2971800" indent="-228600" eaLnBrk="0" fontAlgn="base" hangingPunct="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7pPr>
            <a:lvl8pPr marL="3429000" indent="-228600" eaLnBrk="0" fontAlgn="base" hangingPunct="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8pPr>
            <a:lvl9pPr marL="3886200" indent="-228600" eaLnBrk="0" fontAlgn="base" hangingPunct="0">
              <a:spcBef>
                <a:spcPts val="300"/>
              </a:spcBef>
              <a:spcAft>
                <a:spcPts val="600"/>
              </a:spcAft>
              <a:buFont typeface="Arial" panose="020B0604020202020204" pitchFamily="34" charset="0"/>
              <a:buChar char="»"/>
              <a:defRPr sz="1600">
                <a:solidFill>
                  <a:srgbClr val="093247"/>
                </a:solidFill>
                <a:latin typeface="Arial Narrow" panose="020B0606020202030204" pitchFamily="34" charset="0"/>
              </a:defRPr>
            </a:lvl9pPr>
          </a:lstStyle>
          <a:p>
            <a:pPr algn="ctr">
              <a:spcBef>
                <a:spcPct val="0"/>
              </a:spcBef>
              <a:spcAft>
                <a:spcPct val="0"/>
              </a:spcAft>
              <a:buNone/>
              <a:defRPr/>
            </a:pPr>
            <a:endParaRPr lang="en-AU" altLang="en-US" sz="1800" b="1">
              <a:solidFill>
                <a:srgbClr val="4472C4"/>
              </a:solidFill>
              <a:latin typeface="Calibri" panose="020F0502020204030204" pitchFamily="34" charset="0"/>
              <a:cs typeface="Calibri" panose="020F0502020204030204" pitchFamily="34" charset="0"/>
            </a:endParaRPr>
          </a:p>
          <a:p>
            <a:pPr algn="ctr">
              <a:spcBef>
                <a:spcPct val="0"/>
              </a:spcBef>
              <a:spcAft>
                <a:spcPct val="0"/>
              </a:spcAft>
              <a:buNone/>
              <a:defRPr/>
            </a:pPr>
            <a:endParaRPr lang="en-AU" altLang="en-US" sz="1800" b="1">
              <a:solidFill>
                <a:srgbClr val="4472C4"/>
              </a:solidFill>
              <a:latin typeface="Calibri" panose="020F0502020204030204" pitchFamily="34" charset="0"/>
              <a:cs typeface="Calibri" panose="020F0502020204030204" pitchFamily="34" charset="0"/>
            </a:endParaRPr>
          </a:p>
          <a:p>
            <a:pPr algn="ctr">
              <a:spcBef>
                <a:spcPct val="0"/>
              </a:spcBef>
              <a:spcAft>
                <a:spcPct val="0"/>
              </a:spcAft>
              <a:buNone/>
              <a:defRPr/>
            </a:pPr>
            <a:r>
              <a:rPr lang="en-AU" altLang="en-US" sz="1800" b="1">
                <a:solidFill>
                  <a:prstClr val="black"/>
                </a:solidFill>
                <a:latin typeface="Calibri" panose="020F0502020204030204" pitchFamily="34" charset="0"/>
                <a:cs typeface="Calibri" panose="020F0502020204030204" pitchFamily="34" charset="0"/>
              </a:rPr>
              <a:t>B</a:t>
            </a:r>
            <a:r>
              <a:rPr lang="en-AU" altLang="en-US" sz="1800" b="1" err="1">
                <a:solidFill>
                  <a:prstClr val="black"/>
                </a:solidFill>
                <a:latin typeface="Calibri" panose="020F0502020204030204" pitchFamily="34" charset="0"/>
                <a:cs typeface="Calibri" panose="020F0502020204030204" pitchFamily="34" charset="0"/>
              </a:rPr>
              <a:t>ảo</a:t>
            </a:r>
            <a:r>
              <a:rPr lang="en-AU" altLang="en-US" sz="1800" b="1">
                <a:solidFill>
                  <a:prstClr val="black"/>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hành</a:t>
            </a:r>
            <a:r>
              <a:rPr lang="en-AU" altLang="en-US" sz="1800" b="1">
                <a:solidFill>
                  <a:prstClr val="black"/>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lên</a:t>
            </a:r>
            <a:r>
              <a:rPr lang="en-AU" altLang="en-US" sz="1800" b="1">
                <a:solidFill>
                  <a:prstClr val="black"/>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đến</a:t>
            </a:r>
            <a:r>
              <a:rPr lang="en-AU" altLang="en-US" sz="1800" b="1">
                <a:solidFill>
                  <a:prstClr val="black"/>
                </a:solidFill>
                <a:latin typeface="Calibri" panose="020F0502020204030204" pitchFamily="34" charset="0"/>
                <a:cs typeface="Calibri" panose="020F0502020204030204" pitchFamily="34" charset="0"/>
              </a:rPr>
              <a:t> </a:t>
            </a:r>
            <a:r>
              <a:rPr lang="en-AU" altLang="en-US" sz="2400" b="1">
                <a:solidFill>
                  <a:srgbClr val="4472C4">
                    <a:lumMod val="75000"/>
                  </a:srgbClr>
                </a:solidFill>
                <a:latin typeface="Calibri" panose="020F0502020204030204" pitchFamily="34" charset="0"/>
                <a:cs typeface="Calibri" panose="020F0502020204030204" pitchFamily="34" charset="0"/>
              </a:rPr>
              <a:t>25 </a:t>
            </a:r>
            <a:r>
              <a:rPr lang="en-AU" altLang="en-US" sz="2400" b="1" err="1">
                <a:solidFill>
                  <a:srgbClr val="4472C4">
                    <a:lumMod val="75000"/>
                  </a:srgbClr>
                </a:solidFill>
                <a:latin typeface="Calibri" panose="020F0502020204030204" pitchFamily="34" charset="0"/>
                <a:cs typeface="Calibri" panose="020F0502020204030204" pitchFamily="34" charset="0"/>
              </a:rPr>
              <a:t>năm</a:t>
            </a:r>
            <a:r>
              <a:rPr lang="en-AU" altLang="en-US" sz="2400" b="1">
                <a:solidFill>
                  <a:srgbClr val="4472C4">
                    <a:lumMod val="75000"/>
                  </a:srgbClr>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cho</a:t>
            </a:r>
            <a:r>
              <a:rPr lang="en-AU" altLang="en-US" sz="1800" b="1">
                <a:solidFill>
                  <a:prstClr val="black"/>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mái</a:t>
            </a:r>
            <a:r>
              <a:rPr lang="en-AU" altLang="en-US" sz="1800" b="1">
                <a:solidFill>
                  <a:prstClr val="black"/>
                </a:solidFill>
                <a:latin typeface="Calibri" panose="020F0502020204030204" pitchFamily="34" charset="0"/>
                <a:cs typeface="Calibri" panose="020F0502020204030204" pitchFamily="34" charset="0"/>
              </a:rPr>
              <a:t> l</a:t>
            </a:r>
            <a:r>
              <a:rPr lang="en-US" altLang="en-US" sz="1800" b="1" err="1">
                <a:solidFill>
                  <a:prstClr val="black"/>
                </a:solidFill>
                <a:latin typeface="Calibri" panose="020F0502020204030204" pitchFamily="34" charset="0"/>
                <a:cs typeface="Calibri" panose="020F0502020204030204" pitchFamily="34" charset="0"/>
              </a:rPr>
              <a:t>ợp</a:t>
            </a:r>
            <a:r>
              <a:rPr lang="en-US" altLang="en-US" sz="1800" b="1">
                <a:solidFill>
                  <a:prstClr val="black"/>
                </a:solidFill>
                <a:latin typeface="Calibri" panose="020F0502020204030204" pitchFamily="34" charset="0"/>
                <a:cs typeface="Calibri" panose="020F0502020204030204" pitchFamily="34" charset="0"/>
              </a:rPr>
              <a:t> *</a:t>
            </a:r>
            <a:endParaRPr lang="en-US" altLang="en-US" b="1">
              <a:solidFill>
                <a:prstClr val="black"/>
              </a:solidFill>
              <a:latin typeface="Calibri" panose="020F0502020204030204" pitchFamily="34" charset="0"/>
              <a:cs typeface="Calibri" panose="020F0502020204030204" pitchFamily="34" charset="0"/>
            </a:endParaRPr>
          </a:p>
          <a:p>
            <a:pPr algn="ctr">
              <a:spcBef>
                <a:spcPct val="0"/>
              </a:spcBef>
              <a:spcAft>
                <a:spcPct val="0"/>
              </a:spcAft>
              <a:buNone/>
              <a:defRPr/>
            </a:pPr>
            <a:endParaRPr lang="en-AU" altLang="en-US" sz="800" b="1">
              <a:solidFill>
                <a:prstClr val="black"/>
              </a:solidFill>
              <a:latin typeface="Calibri" panose="020F0502020204030204" pitchFamily="34" charset="0"/>
              <a:cs typeface="Calibri" panose="020F0502020204030204" pitchFamily="34" charset="0"/>
            </a:endParaRPr>
          </a:p>
          <a:p>
            <a:pPr algn="ctr">
              <a:spcBef>
                <a:spcPct val="0"/>
              </a:spcBef>
              <a:spcAft>
                <a:spcPct val="0"/>
              </a:spcAft>
              <a:buNone/>
              <a:defRPr/>
            </a:pPr>
            <a:r>
              <a:rPr lang="en-AU" altLang="en-US" sz="1800" b="1" err="1">
                <a:solidFill>
                  <a:prstClr val="black"/>
                </a:solidFill>
                <a:latin typeface="Calibri" panose="020F0502020204030204" pitchFamily="34" charset="0"/>
                <a:cs typeface="Calibri" panose="020F0502020204030204" pitchFamily="34" charset="0"/>
              </a:rPr>
              <a:t>Chế</a:t>
            </a:r>
            <a:r>
              <a:rPr lang="en-AU" altLang="en-US" sz="1800" b="1">
                <a:solidFill>
                  <a:prstClr val="black"/>
                </a:solidFill>
                <a:latin typeface="Calibri" panose="020F0502020204030204" pitchFamily="34" charset="0"/>
                <a:cs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độ</a:t>
            </a:r>
            <a:r>
              <a:rPr lang="en-AU" altLang="en-US" sz="1800" b="1">
                <a:solidFill>
                  <a:prstClr val="black"/>
                </a:solidFill>
                <a:latin typeface="Calibri" panose="020F0502020204030204" pitchFamily="34" charset="0"/>
                <a:cs typeface="Calibri" panose="020F0502020204030204" pitchFamily="34" charset="0"/>
              </a:rPr>
              <a:t> </a:t>
            </a:r>
            <a:r>
              <a:rPr lang="en-AU" altLang="en-US" sz="2400" b="1" err="1">
                <a:solidFill>
                  <a:srgbClr val="4472C4">
                    <a:lumMod val="75000"/>
                  </a:srgbClr>
                </a:solidFill>
                <a:latin typeface="Calibri" panose="020F0502020204030204" pitchFamily="34" charset="0"/>
              </a:rPr>
              <a:t>bảo</a:t>
            </a:r>
            <a:r>
              <a:rPr lang="en-AU" altLang="en-US" sz="2400" b="1">
                <a:solidFill>
                  <a:srgbClr val="4472C4">
                    <a:lumMod val="75000"/>
                  </a:srgbClr>
                </a:solidFill>
                <a:latin typeface="Calibri" panose="020F0502020204030204" pitchFamily="34" charset="0"/>
              </a:rPr>
              <a:t> </a:t>
            </a:r>
            <a:r>
              <a:rPr lang="en-AU" altLang="en-US" sz="2400" b="1" err="1">
                <a:solidFill>
                  <a:srgbClr val="4472C4">
                    <a:lumMod val="75000"/>
                  </a:srgbClr>
                </a:solidFill>
                <a:latin typeface="Calibri" panose="020F0502020204030204" pitchFamily="34" charset="0"/>
              </a:rPr>
              <a:t>hành</a:t>
            </a:r>
            <a:r>
              <a:rPr lang="en-AU" altLang="en-US" sz="2400" b="1">
                <a:solidFill>
                  <a:srgbClr val="4472C4">
                    <a:lumMod val="75000"/>
                  </a:srgbClr>
                </a:solidFill>
                <a:latin typeface="Calibri" panose="020F0502020204030204" pitchFamily="34" charset="0"/>
              </a:rPr>
              <a:t> m</a:t>
            </a:r>
            <a:r>
              <a:rPr lang="en-US" altLang="en-US" sz="2400" b="1" err="1">
                <a:solidFill>
                  <a:srgbClr val="4472C4">
                    <a:lumMod val="75000"/>
                  </a:srgbClr>
                </a:solidFill>
                <a:latin typeface="Calibri" panose="020F0502020204030204" pitchFamily="34" charset="0"/>
              </a:rPr>
              <a:t>ới</a:t>
            </a:r>
            <a:r>
              <a:rPr lang="en-US" altLang="en-US" sz="2400" b="1">
                <a:solidFill>
                  <a:srgbClr val="4472C4">
                    <a:lumMod val="75000"/>
                  </a:srgbClr>
                </a:solidFill>
                <a:latin typeface="Calibri" panose="020F0502020204030204" pitchFamily="34" charset="0"/>
              </a:rPr>
              <a:t> &amp; </a:t>
            </a:r>
            <a:r>
              <a:rPr lang="en-US" altLang="en-US" sz="2400" b="1" err="1">
                <a:solidFill>
                  <a:srgbClr val="4472C4">
                    <a:lumMod val="75000"/>
                  </a:srgbClr>
                </a:solidFill>
                <a:latin typeface="Calibri" panose="020F0502020204030204" pitchFamily="34" charset="0"/>
              </a:rPr>
              <a:t>duy</a:t>
            </a:r>
            <a:r>
              <a:rPr lang="en-US" altLang="en-US" sz="2400" b="1">
                <a:solidFill>
                  <a:srgbClr val="4472C4">
                    <a:lumMod val="75000"/>
                  </a:srgbClr>
                </a:solidFill>
                <a:latin typeface="Calibri" panose="020F0502020204030204" pitchFamily="34" charset="0"/>
              </a:rPr>
              <a:t> </a:t>
            </a:r>
            <a:r>
              <a:rPr lang="en-US" altLang="en-US" sz="2400" b="1" err="1">
                <a:solidFill>
                  <a:srgbClr val="4472C4">
                    <a:lumMod val="75000"/>
                  </a:srgbClr>
                </a:solidFill>
                <a:latin typeface="Calibri" panose="020F0502020204030204" pitchFamily="34" charset="0"/>
              </a:rPr>
              <a:t>nhất</a:t>
            </a:r>
            <a:r>
              <a:rPr lang="en-AU" altLang="en-US" sz="2400" b="1">
                <a:solidFill>
                  <a:srgbClr val="4472C4">
                    <a:lumMod val="75000"/>
                  </a:srgbClr>
                </a:solidFill>
                <a:latin typeface="Calibri" panose="020F0502020204030204" pitchFamily="34" charset="0"/>
              </a:rPr>
              <a:t> </a:t>
            </a:r>
            <a:r>
              <a:rPr lang="en-AU" altLang="en-US" sz="1800" b="1" err="1">
                <a:solidFill>
                  <a:prstClr val="black"/>
                </a:solidFill>
                <a:latin typeface="Calibri" panose="020F0502020204030204" pitchFamily="34" charset="0"/>
                <a:cs typeface="Calibri" panose="020F0502020204030204" pitchFamily="34" charset="0"/>
              </a:rPr>
              <a:t>cho</a:t>
            </a:r>
            <a:r>
              <a:rPr lang="en-AU" altLang="en-US" b="1">
                <a:solidFill>
                  <a:prstClr val="black"/>
                </a:solidFill>
                <a:latin typeface="Calibri" panose="020F0502020204030204" pitchFamily="34" charset="0"/>
                <a:cs typeface="Calibri" panose="020F0502020204030204" pitchFamily="34" charset="0"/>
              </a:rPr>
              <a:t> </a:t>
            </a:r>
            <a:r>
              <a:rPr lang="en-AU" altLang="en-US" sz="2400" b="1" err="1">
                <a:solidFill>
                  <a:srgbClr val="4472C4">
                    <a:lumMod val="75000"/>
                  </a:srgbClr>
                </a:solidFill>
                <a:latin typeface="Calibri" panose="020F0502020204030204" pitchFamily="34" charset="0"/>
              </a:rPr>
              <a:t>môi</a:t>
            </a:r>
            <a:r>
              <a:rPr lang="en-AU" altLang="en-US" sz="2400" b="1">
                <a:solidFill>
                  <a:srgbClr val="4472C4">
                    <a:lumMod val="75000"/>
                  </a:srgbClr>
                </a:solidFill>
                <a:latin typeface="Calibri" panose="020F0502020204030204" pitchFamily="34" charset="0"/>
              </a:rPr>
              <a:t> tr</a:t>
            </a:r>
            <a:r>
              <a:rPr lang="vi-VN" altLang="en-US" sz="2400" b="1">
                <a:solidFill>
                  <a:srgbClr val="4472C4">
                    <a:lumMod val="75000"/>
                  </a:srgbClr>
                </a:solidFill>
                <a:latin typeface="Calibri" panose="020F0502020204030204" pitchFamily="34" charset="0"/>
              </a:rPr>
              <a:t>ư</a:t>
            </a:r>
            <a:r>
              <a:rPr lang="en-US" altLang="en-US" sz="2400" b="1" err="1">
                <a:solidFill>
                  <a:srgbClr val="4472C4">
                    <a:lumMod val="75000"/>
                  </a:srgbClr>
                </a:solidFill>
                <a:latin typeface="Calibri" panose="020F0502020204030204" pitchFamily="34" charset="0"/>
              </a:rPr>
              <a:t>ờng</a:t>
            </a:r>
            <a:r>
              <a:rPr lang="en-US" altLang="en-US" sz="2400" b="1">
                <a:solidFill>
                  <a:srgbClr val="4472C4">
                    <a:lumMod val="75000"/>
                  </a:srgbClr>
                </a:solidFill>
                <a:latin typeface="Calibri" panose="020F0502020204030204" pitchFamily="34" charset="0"/>
              </a:rPr>
              <a:t> </a:t>
            </a:r>
            <a:r>
              <a:rPr lang="en-US" altLang="en-US" sz="2400" b="1" err="1">
                <a:solidFill>
                  <a:srgbClr val="4472C4">
                    <a:lumMod val="75000"/>
                  </a:srgbClr>
                </a:solidFill>
                <a:latin typeface="Calibri" panose="020F0502020204030204" pitchFamily="34" charset="0"/>
              </a:rPr>
              <a:t>gần</a:t>
            </a:r>
            <a:r>
              <a:rPr lang="en-US" altLang="en-US" sz="2400" b="1">
                <a:solidFill>
                  <a:srgbClr val="4472C4">
                    <a:lumMod val="75000"/>
                  </a:srgbClr>
                </a:solidFill>
                <a:latin typeface="Calibri" panose="020F0502020204030204" pitchFamily="34" charset="0"/>
              </a:rPr>
              <a:t> </a:t>
            </a:r>
            <a:r>
              <a:rPr lang="en-US" altLang="en-US" sz="2400" b="1" err="1">
                <a:solidFill>
                  <a:srgbClr val="4472C4">
                    <a:lumMod val="75000"/>
                  </a:srgbClr>
                </a:solidFill>
                <a:latin typeface="Calibri" panose="020F0502020204030204" pitchFamily="34" charset="0"/>
              </a:rPr>
              <a:t>biển</a:t>
            </a:r>
            <a:endParaRPr lang="en-MY" altLang="en-US" b="1">
              <a:solidFill>
                <a:srgbClr val="4472C4">
                  <a:lumMod val="75000"/>
                </a:srgbClr>
              </a:solidFill>
              <a:latin typeface="Calibri" panose="020F0502020204030204" pitchFamily="34" charset="0"/>
            </a:endParaRPr>
          </a:p>
        </p:txBody>
      </p:sp>
      <p:graphicFrame>
        <p:nvGraphicFramePr>
          <p:cNvPr id="15" name="Table 14">
            <a:extLst>
              <a:ext uri="{FF2B5EF4-FFF2-40B4-BE49-F238E27FC236}">
                <a16:creationId xmlns:a16="http://schemas.microsoft.com/office/drawing/2014/main" id="{FECFAC09-DD03-4A3D-A415-DDB3DC88F7D9}"/>
              </a:ext>
            </a:extLst>
          </p:cNvPr>
          <p:cNvGraphicFramePr>
            <a:graphicFrameLocks noGrp="1"/>
          </p:cNvGraphicFramePr>
          <p:nvPr>
            <p:extLst>
              <p:ext uri="{D42A27DB-BD31-4B8C-83A1-F6EECF244321}">
                <p14:modId xmlns:p14="http://schemas.microsoft.com/office/powerpoint/2010/main" val="4039327018"/>
              </p:ext>
            </p:extLst>
          </p:nvPr>
        </p:nvGraphicFramePr>
        <p:xfrm>
          <a:off x="2733207" y="2399355"/>
          <a:ext cx="7096296" cy="3407434"/>
        </p:xfrm>
        <a:graphic>
          <a:graphicData uri="http://schemas.openxmlformats.org/drawingml/2006/table">
            <a:tbl>
              <a:tblPr firstRow="1" bandRow="1">
                <a:tableStyleId>{F2DE63D5-997A-4646-A377-4702673A728D}</a:tableStyleId>
              </a:tblPr>
              <a:tblGrid>
                <a:gridCol w="3196349">
                  <a:extLst>
                    <a:ext uri="{9D8B030D-6E8A-4147-A177-3AD203B41FA5}">
                      <a16:colId xmlns:a16="http://schemas.microsoft.com/office/drawing/2014/main" val="20000"/>
                    </a:ext>
                  </a:extLst>
                </a:gridCol>
                <a:gridCol w="3899947">
                  <a:extLst>
                    <a:ext uri="{9D8B030D-6E8A-4147-A177-3AD203B41FA5}">
                      <a16:colId xmlns:a16="http://schemas.microsoft.com/office/drawing/2014/main" val="20001"/>
                    </a:ext>
                  </a:extLst>
                </a:gridCol>
              </a:tblGrid>
              <a:tr h="761911">
                <a:tc>
                  <a:txBody>
                    <a:bodyPr/>
                    <a:lstStyle/>
                    <a:p>
                      <a:pPr algn="ctr"/>
                      <a:r>
                        <a:rPr lang="en-GB" sz="1900">
                          <a:solidFill>
                            <a:schemeClr val="tx1"/>
                          </a:solidFill>
                        </a:rPr>
                        <a:t>KHOẢNG CÁCH BIỂN</a:t>
                      </a:r>
                    </a:p>
                  </a:txBody>
                  <a:tcPr marL="68580" marR="68580" marT="34287" marB="34287" anchor="ctr">
                    <a:lnB w="19050" cap="flat" cmpd="sng" algn="ctr">
                      <a:solidFill>
                        <a:schemeClr val="accent1"/>
                      </a:solidFill>
                      <a:prstDash val="solid"/>
                      <a:round/>
                      <a:headEnd type="none" w="med" len="med"/>
                      <a:tailEnd type="none" w="med" len="med"/>
                    </a:lnB>
                    <a:solidFill>
                      <a:schemeClr val="bg2"/>
                    </a:solidFill>
                  </a:tcPr>
                </a:tc>
                <a:tc>
                  <a:txBody>
                    <a:bodyPr/>
                    <a:lstStyle/>
                    <a:p>
                      <a:pPr algn="ctr"/>
                      <a:endParaRPr lang="en-GB" sz="1900" b="1">
                        <a:solidFill>
                          <a:srgbClr val="C00000"/>
                        </a:solidFill>
                      </a:endParaRPr>
                    </a:p>
                  </a:txBody>
                  <a:tcPr marL="68580" marR="68580" marT="34287" marB="34287" anchor="ctr">
                    <a:lnB w="19050" cap="flat" cmpd="sng" algn="ctr">
                      <a:solidFill>
                        <a:schemeClr val="accent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98847">
                <a:tc>
                  <a:txBody>
                    <a:bodyPr/>
                    <a:lstStyle/>
                    <a:p>
                      <a:pPr algn="ctr"/>
                      <a:r>
                        <a:rPr lang="en-GB" sz="2400" b="1">
                          <a:solidFill>
                            <a:schemeClr val="accent1">
                              <a:lumMod val="75000"/>
                            </a:schemeClr>
                          </a:solidFill>
                        </a:rPr>
                        <a:t>&gt; 5km</a:t>
                      </a:r>
                      <a:endParaRPr lang="en-GB" sz="2400" b="1">
                        <a:solidFill>
                          <a:schemeClr val="accent1">
                            <a:lumMod val="75000"/>
                          </a:schemeClr>
                        </a:solidFill>
                        <a:latin typeface="Arial Black" panose="020B0A04020102020204" pitchFamily="34" charset="0"/>
                      </a:endParaRPr>
                    </a:p>
                  </a:txBody>
                  <a:tcPr marL="68580" marR="68580" marT="34287" marB="34287"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schemeClr val="accent1">
                              <a:lumMod val="75000"/>
                            </a:schemeClr>
                          </a:solidFill>
                        </a:rPr>
                        <a:t>25 </a:t>
                      </a:r>
                      <a:r>
                        <a:rPr lang="en-GB" sz="2400" b="1" err="1">
                          <a:solidFill>
                            <a:schemeClr val="accent1">
                              <a:lumMod val="75000"/>
                            </a:schemeClr>
                          </a:solidFill>
                        </a:rPr>
                        <a:t>năm</a:t>
                      </a:r>
                      <a:r>
                        <a:rPr lang="en-GB" sz="2400" b="1">
                          <a:solidFill>
                            <a:schemeClr val="accent1">
                              <a:lumMod val="75000"/>
                            </a:schemeClr>
                          </a:solidFill>
                        </a:rPr>
                        <a:t> </a:t>
                      </a:r>
                      <a:endParaRPr lang="en-GB" sz="2400" b="1">
                        <a:solidFill>
                          <a:schemeClr val="accent1">
                            <a:lumMod val="75000"/>
                          </a:schemeClr>
                        </a:solidFill>
                        <a:latin typeface="+mn-lt"/>
                      </a:endParaRPr>
                    </a:p>
                  </a:txBody>
                  <a:tcPr marL="68580" marR="68580" marT="34287" marB="34287"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2"/>
                  </a:ext>
                </a:extLst>
              </a:tr>
              <a:tr h="472771">
                <a:tc>
                  <a:txBody>
                    <a:bodyPr/>
                    <a:lstStyle/>
                    <a:p>
                      <a:pPr algn="ctr"/>
                      <a:r>
                        <a:rPr lang="en-GB" sz="1900"/>
                        <a:t>1</a:t>
                      </a:r>
                      <a:r>
                        <a:rPr lang="en-GB" sz="1900" baseline="0"/>
                        <a:t> – 5km</a:t>
                      </a:r>
                      <a:endParaRPr lang="en-GB" sz="1900"/>
                    </a:p>
                  </a:txBody>
                  <a:tcPr marL="68580" marR="68580" marT="34287" marB="34287" anchor="ctr">
                    <a:lnT w="19050" cap="flat" cmpd="sng" algn="ctr">
                      <a:solidFill>
                        <a:schemeClr val="accent1"/>
                      </a:solidFill>
                      <a:prstDash val="solid"/>
                      <a:round/>
                      <a:headEnd type="none" w="med" len="med"/>
                      <a:tailEnd type="none" w="med" len="med"/>
                    </a:lnT>
                  </a:tcPr>
                </a:tc>
                <a:tc>
                  <a:txBody>
                    <a:bodyPr/>
                    <a:lstStyle/>
                    <a:p>
                      <a:pPr algn="ctr"/>
                      <a:r>
                        <a:rPr lang="en-GB" sz="1900"/>
                        <a:t>20 </a:t>
                      </a:r>
                      <a:r>
                        <a:rPr lang="en-GB" sz="1900" err="1"/>
                        <a:t>năm</a:t>
                      </a:r>
                      <a:endParaRPr lang="en-GB" sz="1900" b="1"/>
                    </a:p>
                  </a:txBody>
                  <a:tcPr marL="68580" marR="68580" marT="34287" marB="34287" anchor="ctr">
                    <a:lnT w="190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3"/>
                  </a:ext>
                </a:extLst>
              </a:tr>
              <a:tr h="472771">
                <a:tc>
                  <a:txBody>
                    <a:bodyPr/>
                    <a:lstStyle/>
                    <a:p>
                      <a:pPr algn="ctr"/>
                      <a:r>
                        <a:rPr lang="en-GB" sz="1900"/>
                        <a:t>401m – 1km</a:t>
                      </a:r>
                    </a:p>
                  </a:txBody>
                  <a:tcPr marL="68580" marR="68580" marT="34287" marB="34287" anchor="ctr"/>
                </a:tc>
                <a:tc>
                  <a:txBody>
                    <a:bodyPr/>
                    <a:lstStyle/>
                    <a:p>
                      <a:pPr algn="ctr"/>
                      <a:r>
                        <a:rPr lang="en-GB" sz="1900"/>
                        <a:t>15 </a:t>
                      </a:r>
                      <a:r>
                        <a:rPr lang="en-GB" sz="1900" err="1"/>
                        <a:t>năm</a:t>
                      </a:r>
                      <a:endParaRPr lang="en-GB" sz="1900" b="1"/>
                    </a:p>
                  </a:txBody>
                  <a:tcPr marL="68580" marR="68580" marT="34287" marB="34287" anchor="ctr"/>
                </a:tc>
                <a:extLst>
                  <a:ext uri="{0D108BD9-81ED-4DB2-BD59-A6C34878D82A}">
                    <a16:rowId xmlns:a16="http://schemas.microsoft.com/office/drawing/2014/main" val="10004"/>
                  </a:ext>
                </a:extLst>
              </a:tr>
              <a:tr h="502287">
                <a:tc>
                  <a:txBody>
                    <a:bodyPr/>
                    <a:lstStyle/>
                    <a:p>
                      <a:pPr algn="ctr"/>
                      <a:r>
                        <a:rPr lang="en-GB" sz="1900"/>
                        <a:t>201 – 400m</a:t>
                      </a:r>
                    </a:p>
                  </a:txBody>
                  <a:tcPr marL="68580" marR="68580" marT="34287" marB="34287" anchor="ctr">
                    <a:lnB w="19050" cap="flat" cmpd="sng" algn="ctr">
                      <a:solidFill>
                        <a:schemeClr val="accent1"/>
                      </a:solidFill>
                      <a:prstDash val="solid"/>
                      <a:round/>
                      <a:headEnd type="none" w="med" len="med"/>
                      <a:tailEnd type="none" w="med" len="med"/>
                    </a:lnB>
                  </a:tcPr>
                </a:tc>
                <a:tc>
                  <a:txBody>
                    <a:bodyPr/>
                    <a:lstStyle/>
                    <a:p>
                      <a:pPr algn="ctr"/>
                      <a:r>
                        <a:rPr lang="en-GB" sz="1900"/>
                        <a:t>10</a:t>
                      </a:r>
                      <a:r>
                        <a:rPr lang="en-GB" sz="1900" baseline="0"/>
                        <a:t> </a:t>
                      </a:r>
                      <a:r>
                        <a:rPr lang="en-GB" sz="1900" err="1"/>
                        <a:t>năm</a:t>
                      </a:r>
                      <a:endParaRPr lang="en-GB" sz="1900" b="1"/>
                    </a:p>
                  </a:txBody>
                  <a:tcPr marL="68580" marR="68580" marT="34287" marB="34287" anchor="ct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598847">
                <a:tc>
                  <a:txBody>
                    <a:bodyPr/>
                    <a:lstStyle/>
                    <a:p>
                      <a:pPr algn="ctr"/>
                      <a:r>
                        <a:rPr lang="en-GB" sz="2800" b="1">
                          <a:solidFill>
                            <a:schemeClr val="accent1">
                              <a:lumMod val="75000"/>
                            </a:schemeClr>
                          </a:solidFill>
                        </a:rPr>
                        <a:t>101 – 200m</a:t>
                      </a:r>
                      <a:endParaRPr lang="en-GB" sz="2800" b="1">
                        <a:solidFill>
                          <a:schemeClr val="accent1">
                            <a:lumMod val="75000"/>
                          </a:schemeClr>
                        </a:solidFill>
                        <a:latin typeface="Arial Black" panose="020B0A04020102020204" pitchFamily="34" charset="0"/>
                      </a:endParaRPr>
                    </a:p>
                  </a:txBody>
                  <a:tcPr marL="68580" marR="68580" marT="34287" marB="34287"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800" b="1">
                          <a:solidFill>
                            <a:schemeClr val="accent1">
                              <a:lumMod val="75000"/>
                            </a:schemeClr>
                          </a:solidFill>
                        </a:rPr>
                        <a:t>05 </a:t>
                      </a:r>
                      <a:r>
                        <a:rPr lang="en-GB" sz="2800" b="1" err="1">
                          <a:solidFill>
                            <a:schemeClr val="accent1">
                              <a:lumMod val="75000"/>
                            </a:schemeClr>
                          </a:solidFill>
                        </a:rPr>
                        <a:t>năm</a:t>
                      </a:r>
                      <a:endParaRPr lang="en-GB" sz="2800" b="1">
                        <a:solidFill>
                          <a:schemeClr val="accent1">
                            <a:lumMod val="75000"/>
                          </a:schemeClr>
                        </a:solidFill>
                        <a:latin typeface="+mn-lt"/>
                      </a:endParaRPr>
                    </a:p>
                  </a:txBody>
                  <a:tcPr marL="68580" marR="68580" marT="34287" marB="34287"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19" name="Rectangle 18">
            <a:extLst>
              <a:ext uri="{FF2B5EF4-FFF2-40B4-BE49-F238E27FC236}">
                <a16:creationId xmlns:a16="http://schemas.microsoft.com/office/drawing/2014/main" id="{A3C8BB77-E306-4CF5-8888-1A22CD5D46CC}"/>
              </a:ext>
            </a:extLst>
          </p:cNvPr>
          <p:cNvSpPr/>
          <p:nvPr/>
        </p:nvSpPr>
        <p:spPr>
          <a:xfrm>
            <a:off x="6684013" y="6537658"/>
            <a:ext cx="3874125" cy="307777"/>
          </a:xfrm>
          <a:prstGeom prst="rect">
            <a:avLst/>
          </a:prstGeom>
        </p:spPr>
        <p:txBody>
          <a:bodyPr wrap="square">
            <a:spAutoFit/>
          </a:bodyPr>
          <a:lstStyle/>
          <a:p>
            <a:pPr algn="r">
              <a:spcBef>
                <a:spcPct val="0"/>
              </a:spcBef>
              <a:spcAft>
                <a:spcPct val="0"/>
              </a:spcAft>
              <a:defRPr/>
            </a:pPr>
            <a:r>
              <a:rPr lang="en-US" altLang="en-US" sz="1400" i="1">
                <a:solidFill>
                  <a:schemeClr val="bg1"/>
                </a:solidFill>
                <a:latin typeface="Calibri" panose="020F0502020204030204" pitchFamily="34" charset="0"/>
                <a:cs typeface="Calibri" panose="020F0502020204030204" pitchFamily="34" charset="0"/>
              </a:rPr>
              <a:t>(*) T</a:t>
            </a:r>
            <a:r>
              <a:rPr lang="en-AU" altLang="en-US" sz="1400" i="1" err="1">
                <a:solidFill>
                  <a:schemeClr val="bg1"/>
                </a:solidFill>
                <a:latin typeface="Calibri" panose="020F0502020204030204" pitchFamily="34" charset="0"/>
                <a:cs typeface="Calibri" panose="020F0502020204030204" pitchFamily="34" charset="0"/>
              </a:rPr>
              <a:t>heo</a:t>
            </a:r>
            <a:r>
              <a:rPr lang="en-AU" altLang="en-US" sz="1400" i="1">
                <a:solidFill>
                  <a:schemeClr val="bg1"/>
                </a:solidFill>
                <a:latin typeface="Calibri" panose="020F0502020204030204" pitchFamily="34" charset="0"/>
                <a:cs typeface="Calibri" panose="020F0502020204030204" pitchFamily="34" charset="0"/>
              </a:rPr>
              <a:t> ĐK &amp; ĐK </a:t>
            </a:r>
            <a:r>
              <a:rPr lang="en-AU" altLang="en-US" sz="1400" i="1" err="1">
                <a:solidFill>
                  <a:schemeClr val="bg1"/>
                </a:solidFill>
                <a:latin typeface="Calibri" panose="020F0502020204030204" pitchFamily="34" charset="0"/>
                <a:cs typeface="Calibri" panose="020F0502020204030204" pitchFamily="34" charset="0"/>
              </a:rPr>
              <a:t>bảo</a:t>
            </a:r>
            <a:r>
              <a:rPr lang="en-AU" altLang="en-US" sz="1400" i="1">
                <a:solidFill>
                  <a:schemeClr val="bg1"/>
                </a:solidFill>
                <a:latin typeface="Calibri" panose="020F0502020204030204" pitchFamily="34" charset="0"/>
                <a:cs typeface="Calibri" panose="020F0502020204030204" pitchFamily="34" charset="0"/>
              </a:rPr>
              <a:t> </a:t>
            </a:r>
            <a:r>
              <a:rPr lang="en-AU" altLang="en-US" sz="1400" i="1" err="1">
                <a:solidFill>
                  <a:schemeClr val="bg1"/>
                </a:solidFill>
                <a:latin typeface="Calibri" panose="020F0502020204030204" pitchFamily="34" charset="0"/>
                <a:cs typeface="Calibri" panose="020F0502020204030204" pitchFamily="34" charset="0"/>
              </a:rPr>
              <a:t>hành</a:t>
            </a:r>
            <a:endParaRPr lang="en-AU" altLang="en-US" sz="1400" i="1">
              <a:solidFill>
                <a:schemeClr val="bg1"/>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AD78DB8-EB21-4E89-9BB0-36081518DC81}"/>
              </a:ext>
            </a:extLst>
          </p:cNvPr>
          <p:cNvPicPr>
            <a:picLocks noChangeAspect="1"/>
          </p:cNvPicPr>
          <p:nvPr/>
        </p:nvPicPr>
        <p:blipFill>
          <a:blip r:embed="rId2"/>
          <a:stretch>
            <a:fillRect/>
          </a:stretch>
        </p:blipFill>
        <p:spPr>
          <a:xfrm>
            <a:off x="6806062" y="2170706"/>
            <a:ext cx="2024251" cy="939085"/>
          </a:xfrm>
          <a:prstGeom prst="rect">
            <a:avLst/>
          </a:prstGeom>
        </p:spPr>
      </p:pic>
      <p:grpSp>
        <p:nvGrpSpPr>
          <p:cNvPr id="26" name="Group 25">
            <a:extLst>
              <a:ext uri="{FF2B5EF4-FFF2-40B4-BE49-F238E27FC236}">
                <a16:creationId xmlns:a16="http://schemas.microsoft.com/office/drawing/2014/main" id="{5E3264C3-9FEA-464F-823F-83CA72AE6C0B}"/>
              </a:ext>
            </a:extLst>
          </p:cNvPr>
          <p:cNvGrpSpPr/>
          <p:nvPr/>
        </p:nvGrpSpPr>
        <p:grpSpPr>
          <a:xfrm>
            <a:off x="1606360" y="1051349"/>
            <a:ext cx="1420121" cy="593259"/>
            <a:chOff x="1924488" y="800357"/>
            <a:chExt cx="1905756" cy="664375"/>
          </a:xfrm>
        </p:grpSpPr>
        <p:grpSp>
          <p:nvGrpSpPr>
            <p:cNvPr id="27" name="Group 26">
              <a:extLst>
                <a:ext uri="{FF2B5EF4-FFF2-40B4-BE49-F238E27FC236}">
                  <a16:creationId xmlns:a16="http://schemas.microsoft.com/office/drawing/2014/main" id="{D7B971BE-6881-456E-811C-F6C95AFBC5B7}"/>
                </a:ext>
              </a:extLst>
            </p:cNvPr>
            <p:cNvGrpSpPr/>
            <p:nvPr/>
          </p:nvGrpSpPr>
          <p:grpSpPr>
            <a:xfrm>
              <a:off x="1934505" y="800357"/>
              <a:ext cx="1895739" cy="664375"/>
              <a:chOff x="17128058" y="4885241"/>
              <a:chExt cx="5055967" cy="744534"/>
            </a:xfrm>
          </p:grpSpPr>
          <p:sp>
            <p:nvSpPr>
              <p:cNvPr id="30" name="Round Same Side Corner Rectangle 114">
                <a:extLst>
                  <a:ext uri="{FF2B5EF4-FFF2-40B4-BE49-F238E27FC236}">
                    <a16:creationId xmlns:a16="http://schemas.microsoft.com/office/drawing/2014/main" id="{9A915280-B139-466B-BA24-58DBE792BE8F}"/>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31" name="Round Same Side Corner Rectangle 115">
                <a:extLst>
                  <a:ext uri="{FF2B5EF4-FFF2-40B4-BE49-F238E27FC236}">
                    <a16:creationId xmlns:a16="http://schemas.microsoft.com/office/drawing/2014/main" id="{D70CF38D-DA44-4942-A9E5-2DF248B70E3B}"/>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80355CCC-64ED-4EBF-85E1-B20F2F89C5B7}"/>
                </a:ext>
              </a:extLst>
            </p:cNvPr>
            <p:cNvSpPr txBox="1"/>
            <p:nvPr/>
          </p:nvSpPr>
          <p:spPr>
            <a:xfrm>
              <a:off x="1924488" y="1001791"/>
              <a:ext cx="468767"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01</a:t>
              </a:r>
            </a:p>
          </p:txBody>
        </p:sp>
        <p:sp>
          <p:nvSpPr>
            <p:cNvPr id="29" name="TextBox 28">
              <a:extLst>
                <a:ext uri="{FF2B5EF4-FFF2-40B4-BE49-F238E27FC236}">
                  <a16:creationId xmlns:a16="http://schemas.microsoft.com/office/drawing/2014/main" id="{325CAED1-D1C1-44D8-B0AB-8897745F8449}"/>
                </a:ext>
              </a:extLst>
            </p:cNvPr>
            <p:cNvSpPr txBox="1"/>
            <p:nvPr/>
          </p:nvSpPr>
          <p:spPr>
            <a:xfrm>
              <a:off x="2539050" y="1020788"/>
              <a:ext cx="1135388"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BỀN BỈ </a:t>
              </a:r>
            </a:p>
          </p:txBody>
        </p:sp>
      </p:grpSp>
      <p:pic>
        <p:nvPicPr>
          <p:cNvPr id="32" name="Picture 4" descr="Káº¿t quáº£ hÃ¬nh áº£nh cho ICON NEW">
            <a:extLst>
              <a:ext uri="{FF2B5EF4-FFF2-40B4-BE49-F238E27FC236}">
                <a16:creationId xmlns:a16="http://schemas.microsoft.com/office/drawing/2014/main" id="{C54C8B44-63F8-4CB5-8267-4C96D3039E5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000" r="45000">
                        <a14:foregroundMark x1="15190" y1="58750" x2="32595" y2="56875"/>
                        <a14:foregroundMark x1="32595" y1="56875" x2="15823" y2="51875"/>
                        <a14:foregroundMark x1="15823" y1="51875" x2="33228" y2="50625"/>
                        <a14:foregroundMark x1="33228" y1="50625" x2="16772" y2="51875"/>
                        <a14:foregroundMark x1="16772" y1="51875" x2="19304" y2="56250"/>
                      </a14:backgroundRemoval>
                    </a14:imgEffect>
                  </a14:imgLayer>
                </a14:imgProps>
              </a:ext>
              <a:ext uri="{28A0092B-C50C-407E-A947-70E740481C1C}">
                <a14:useLocalDpi xmlns:a14="http://schemas.microsoft.com/office/drawing/2010/main" val="0"/>
              </a:ext>
            </a:extLst>
          </a:blip>
          <a:srcRect r="50000"/>
          <a:stretch/>
        </p:blipFill>
        <p:spPr bwMode="auto">
          <a:xfrm>
            <a:off x="8614772" y="2992272"/>
            <a:ext cx="885889" cy="8971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Káº¿t quáº£ hÃ¬nh áº£nh cho ICON NEW">
            <a:extLst>
              <a:ext uri="{FF2B5EF4-FFF2-40B4-BE49-F238E27FC236}">
                <a16:creationId xmlns:a16="http://schemas.microsoft.com/office/drawing/2014/main" id="{F0714FD7-131E-4072-837B-6CADCE5185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5000" r="45000">
                        <a14:foregroundMark x1="15190" y1="58750" x2="32595" y2="56875"/>
                        <a14:foregroundMark x1="32595" y1="56875" x2="15823" y2="51875"/>
                        <a14:foregroundMark x1="15823" y1="51875" x2="33228" y2="50625"/>
                        <a14:foregroundMark x1="33228" y1="50625" x2="16772" y2="51875"/>
                        <a14:foregroundMark x1="16772" y1="51875" x2="19304" y2="56250"/>
                      </a14:backgroundRemoval>
                    </a14:imgEffect>
                  </a14:imgLayer>
                </a14:imgProps>
              </a:ext>
              <a:ext uri="{28A0092B-C50C-407E-A947-70E740481C1C}">
                <a14:useLocalDpi xmlns:a14="http://schemas.microsoft.com/office/drawing/2010/main" val="0"/>
              </a:ext>
            </a:extLst>
          </a:blip>
          <a:srcRect r="50000"/>
          <a:stretch/>
        </p:blipFill>
        <p:spPr bwMode="auto">
          <a:xfrm>
            <a:off x="8621076" y="5035952"/>
            <a:ext cx="885889" cy="89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8C4BC6-781F-438A-9BB9-2F74CCC0EA4C}"/>
              </a:ext>
            </a:extLst>
          </p:cNvPr>
          <p:cNvSpPr/>
          <p:nvPr/>
        </p:nvSpPr>
        <p:spPr>
          <a:xfrm>
            <a:off x="3004450" y="4326250"/>
            <a:ext cx="1903173" cy="762485"/>
          </a:xfrm>
          <a:prstGeom prst="rect">
            <a:avLst/>
          </a:prstGeom>
          <a:solidFill>
            <a:schemeClr val="bg1">
              <a:lumMod val="9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85000"/>
                  </a:prstClr>
                </a:solidFill>
                <a:latin typeface="Arial "/>
              </a:rPr>
              <a:t>ACTIVATE</a:t>
            </a:r>
            <a:r>
              <a:rPr lang="en-US" sz="1400" b="1" baseline="30000">
                <a:solidFill>
                  <a:prstClr val="white">
                    <a:lumMod val="85000"/>
                  </a:prstClr>
                </a:solidFill>
                <a:latin typeface="Arial "/>
              </a:rPr>
              <a:t>TM</a:t>
            </a:r>
          </a:p>
        </p:txBody>
      </p:sp>
      <p:sp>
        <p:nvSpPr>
          <p:cNvPr id="5" name="Rectangle 4">
            <a:extLst>
              <a:ext uri="{FF2B5EF4-FFF2-40B4-BE49-F238E27FC236}">
                <a16:creationId xmlns:a16="http://schemas.microsoft.com/office/drawing/2014/main" id="{63E86786-F0BE-4D8E-8C34-E1D5CFE709BD}"/>
              </a:ext>
            </a:extLst>
          </p:cNvPr>
          <p:cNvSpPr/>
          <p:nvPr/>
        </p:nvSpPr>
        <p:spPr>
          <a:xfrm>
            <a:off x="5342793" y="4291630"/>
            <a:ext cx="1868557" cy="761091"/>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HỆ S</a:t>
            </a:r>
            <a:r>
              <a:rPr lang="vi-VN" sz="1400" b="1">
                <a:solidFill>
                  <a:prstClr val="black"/>
                </a:solidFill>
                <a:latin typeface="Arial "/>
              </a:rPr>
              <a:t>Ơ</a:t>
            </a:r>
            <a:r>
              <a:rPr lang="en-US" sz="1400" b="1">
                <a:solidFill>
                  <a:prstClr val="black"/>
                </a:solidFill>
                <a:latin typeface="Arial "/>
              </a:rPr>
              <a:t>N CAO CẤP </a:t>
            </a:r>
            <a:endParaRPr lang="en-US" sz="1400" b="1" baseline="30000">
              <a:solidFill>
                <a:prstClr val="black"/>
              </a:solidFill>
              <a:latin typeface="Arial "/>
            </a:endParaRPr>
          </a:p>
        </p:txBody>
      </p:sp>
      <p:sp>
        <p:nvSpPr>
          <p:cNvPr id="6" name="Rectangle 5">
            <a:extLst>
              <a:ext uri="{FF2B5EF4-FFF2-40B4-BE49-F238E27FC236}">
                <a16:creationId xmlns:a16="http://schemas.microsoft.com/office/drawing/2014/main" id="{9879B838-7C3A-42D2-9EF3-8603B177359E}"/>
              </a:ext>
            </a:extLst>
          </p:cNvPr>
          <p:cNvSpPr/>
          <p:nvPr/>
        </p:nvSpPr>
        <p:spPr>
          <a:xfrm>
            <a:off x="7646521" y="4291631"/>
            <a:ext cx="1868557" cy="764313"/>
          </a:xfrm>
          <a:prstGeom prst="rect">
            <a:avLst/>
          </a:prstGeom>
          <a:solidFill>
            <a:schemeClr val="bg1">
              <a:lumMod val="9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85000"/>
                  </a:prstClr>
                </a:solidFill>
                <a:latin typeface="Arial "/>
              </a:rPr>
              <a:t>STICK</a:t>
            </a:r>
            <a:r>
              <a:rPr lang="en-US" sz="1400" b="1" baseline="30000">
                <a:solidFill>
                  <a:prstClr val="white">
                    <a:lumMod val="85000"/>
                  </a:prstClr>
                </a:solidFill>
                <a:latin typeface="Arial "/>
              </a:rPr>
              <a:t>+ </a:t>
            </a:r>
            <a:r>
              <a:rPr lang="en-US" sz="1400" b="1">
                <a:solidFill>
                  <a:prstClr val="white">
                    <a:lumMod val="85000"/>
                  </a:prstClr>
                </a:solidFill>
                <a:latin typeface="Arial "/>
              </a:rPr>
              <a:t>FOAM</a:t>
            </a:r>
            <a:endParaRPr lang="en-US" sz="1400" b="1" baseline="30000">
              <a:solidFill>
                <a:prstClr val="white">
                  <a:lumMod val="85000"/>
                </a:prstClr>
              </a:solidFill>
              <a:latin typeface="Arial "/>
            </a:endParaRPr>
          </a:p>
        </p:txBody>
      </p:sp>
      <p:sp>
        <p:nvSpPr>
          <p:cNvPr id="7" name="Rectangle 6">
            <a:extLst>
              <a:ext uri="{FF2B5EF4-FFF2-40B4-BE49-F238E27FC236}">
                <a16:creationId xmlns:a16="http://schemas.microsoft.com/office/drawing/2014/main" id="{DA20AA1C-E51D-4BAA-B748-8464A8267CA3}"/>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23F10C1-8970-40B4-94AE-91601B9A93FC}"/>
              </a:ext>
            </a:extLst>
          </p:cNvPr>
          <p:cNvPicPr>
            <a:picLocks noChangeAspect="1"/>
          </p:cNvPicPr>
          <p:nvPr/>
        </p:nvPicPr>
        <p:blipFill>
          <a:blip r:embed="rId2"/>
          <a:stretch>
            <a:fillRect/>
          </a:stretch>
        </p:blipFill>
        <p:spPr>
          <a:xfrm>
            <a:off x="4044419" y="2185163"/>
            <a:ext cx="4103162" cy="1725225"/>
          </a:xfrm>
          <a:prstGeom prst="rect">
            <a:avLst/>
          </a:prstGeom>
        </p:spPr>
      </p:pic>
    </p:spTree>
    <p:extLst>
      <p:ext uri="{BB962C8B-B14F-4D97-AF65-F5344CB8AC3E}">
        <p14:creationId xmlns:p14="http://schemas.microsoft.com/office/powerpoint/2010/main" val="48540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73216" y="993916"/>
            <a:ext cx="9820460" cy="5263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478922"/>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3204777" y="173999"/>
            <a:ext cx="7559195" cy="6647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ĐẸP BỀN VỮNG </a:t>
            </a:r>
          </a:p>
          <a:p>
            <a:pPr lvl="0">
              <a:defRPr/>
            </a:pPr>
            <a:r>
              <a:rPr lang="vi-VN" sz="2400">
                <a:solidFill>
                  <a:prstClr val="white"/>
                </a:solidFill>
                <a:latin typeface="Calibri" panose="020F0502020204030204" pitchFamily="34" charset="0"/>
                <a:cs typeface="Calibri" panose="020F0502020204030204" pitchFamily="34" charset="0"/>
              </a:rPr>
              <a:t>VỚI Hệ sơn cao cấp SUPER polyester</a:t>
            </a:r>
          </a:p>
        </p:txBody>
      </p:sp>
      <p:sp>
        <p:nvSpPr>
          <p:cNvPr id="19" name="Rectangle 18">
            <a:extLst>
              <a:ext uri="{FF2B5EF4-FFF2-40B4-BE49-F238E27FC236}">
                <a16:creationId xmlns:a16="http://schemas.microsoft.com/office/drawing/2014/main" id="{A3C8BB77-E306-4CF5-8888-1A22CD5D46CC}"/>
              </a:ext>
            </a:extLst>
          </p:cNvPr>
          <p:cNvSpPr/>
          <p:nvPr/>
        </p:nvSpPr>
        <p:spPr>
          <a:xfrm>
            <a:off x="6684013" y="6427491"/>
            <a:ext cx="3874125" cy="307777"/>
          </a:xfrm>
          <a:prstGeom prst="rect">
            <a:avLst/>
          </a:prstGeom>
        </p:spPr>
        <p:txBody>
          <a:bodyPr wrap="square">
            <a:spAutoFit/>
          </a:bodyPr>
          <a:lstStyle/>
          <a:p>
            <a:pPr algn="r">
              <a:spcBef>
                <a:spcPct val="0"/>
              </a:spcBef>
              <a:spcAft>
                <a:spcPct val="0"/>
              </a:spcAft>
              <a:defRPr/>
            </a:pPr>
            <a:r>
              <a:rPr lang="en-US" altLang="en-US" sz="1400" i="1">
                <a:solidFill>
                  <a:prstClr val="white"/>
                </a:solidFill>
                <a:latin typeface="Calibri" panose="020F0502020204030204" pitchFamily="34" charset="0"/>
                <a:cs typeface="Calibri" panose="020F0502020204030204" pitchFamily="34" charset="0"/>
              </a:rPr>
              <a:t>(*) T</a:t>
            </a:r>
            <a:r>
              <a:rPr lang="en-AU" altLang="en-US" sz="1400" i="1" err="1">
                <a:solidFill>
                  <a:prstClr val="white"/>
                </a:solidFill>
                <a:latin typeface="Calibri" panose="020F0502020204030204" pitchFamily="34" charset="0"/>
                <a:cs typeface="Calibri" panose="020F0502020204030204" pitchFamily="34" charset="0"/>
              </a:rPr>
              <a:t>heo</a:t>
            </a:r>
            <a:r>
              <a:rPr lang="en-AU" altLang="en-US" sz="1400" i="1">
                <a:solidFill>
                  <a:prstClr val="white"/>
                </a:solidFill>
                <a:latin typeface="Calibri" panose="020F0502020204030204" pitchFamily="34" charset="0"/>
                <a:cs typeface="Calibri" panose="020F0502020204030204" pitchFamily="34" charset="0"/>
              </a:rPr>
              <a:t> ĐK &amp; ĐK </a:t>
            </a:r>
            <a:r>
              <a:rPr lang="en-AU" altLang="en-US" sz="1400" i="1" err="1">
                <a:solidFill>
                  <a:prstClr val="white"/>
                </a:solidFill>
                <a:latin typeface="Calibri" panose="020F0502020204030204" pitchFamily="34" charset="0"/>
                <a:cs typeface="Calibri" panose="020F0502020204030204" pitchFamily="34" charset="0"/>
              </a:rPr>
              <a:t>bảo</a:t>
            </a:r>
            <a:r>
              <a:rPr lang="en-AU" altLang="en-US" sz="1400" i="1">
                <a:solidFill>
                  <a:prstClr val="white"/>
                </a:solidFill>
                <a:latin typeface="Calibri" panose="020F0502020204030204" pitchFamily="34" charset="0"/>
                <a:cs typeface="Calibri" panose="020F0502020204030204" pitchFamily="34" charset="0"/>
              </a:rPr>
              <a:t> </a:t>
            </a:r>
            <a:r>
              <a:rPr lang="en-AU" altLang="en-US" sz="1400" i="1" err="1">
                <a:solidFill>
                  <a:prstClr val="white"/>
                </a:solidFill>
                <a:latin typeface="Calibri" panose="020F0502020204030204" pitchFamily="34" charset="0"/>
                <a:cs typeface="Calibri" panose="020F0502020204030204" pitchFamily="34" charset="0"/>
              </a:rPr>
              <a:t>hành</a:t>
            </a:r>
            <a:endParaRPr lang="en-AU" altLang="en-US" sz="1400" i="1">
              <a:solidFill>
                <a:prstClr val="white"/>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B12C87A8-7440-4FA5-A7DB-76C83F1629D2}"/>
              </a:ext>
            </a:extLst>
          </p:cNvPr>
          <p:cNvSpPr/>
          <p:nvPr/>
        </p:nvSpPr>
        <p:spPr>
          <a:xfrm>
            <a:off x="1293461" y="211435"/>
            <a:ext cx="1760184" cy="595904"/>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HỆ S</a:t>
            </a:r>
            <a:r>
              <a:rPr lang="vi-VN" sz="1400" b="1">
                <a:solidFill>
                  <a:prstClr val="black"/>
                </a:solidFill>
                <a:latin typeface="Arial "/>
              </a:rPr>
              <a:t>Ơ</a:t>
            </a:r>
            <a:r>
              <a:rPr lang="en-US" sz="1400" b="1">
                <a:solidFill>
                  <a:prstClr val="black"/>
                </a:solidFill>
                <a:latin typeface="Arial "/>
              </a:rPr>
              <a:t>N CAO CẤP </a:t>
            </a:r>
            <a:endParaRPr lang="en-US" sz="1400" b="1" baseline="30000">
              <a:solidFill>
                <a:prstClr val="black"/>
              </a:solidFill>
              <a:latin typeface="Arial "/>
            </a:endParaRPr>
          </a:p>
        </p:txBody>
      </p:sp>
      <p:pic>
        <p:nvPicPr>
          <p:cNvPr id="21" name="Picture 20">
            <a:extLst>
              <a:ext uri="{FF2B5EF4-FFF2-40B4-BE49-F238E27FC236}">
                <a16:creationId xmlns:a16="http://schemas.microsoft.com/office/drawing/2014/main" id="{41625D8E-18E6-4AF5-B9C7-97325486B58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1753" t="10351" r="15018" b="11823"/>
          <a:stretch/>
        </p:blipFill>
        <p:spPr>
          <a:xfrm>
            <a:off x="3560486" y="2470675"/>
            <a:ext cx="3173201" cy="2415843"/>
          </a:xfrm>
          <a:prstGeom prst="rect">
            <a:avLst/>
          </a:prstGeom>
          <a:ln>
            <a:noFill/>
          </a:ln>
          <a:effectLst>
            <a:outerShdw blurRad="190500" algn="tl" rotWithShape="0">
              <a:srgbClr val="000000">
                <a:alpha val="70000"/>
              </a:srgbClr>
            </a:outerShdw>
          </a:effectLst>
        </p:spPr>
      </p:pic>
      <p:sp>
        <p:nvSpPr>
          <p:cNvPr id="22" name="Rectangle 21">
            <a:extLst>
              <a:ext uri="{FF2B5EF4-FFF2-40B4-BE49-F238E27FC236}">
                <a16:creationId xmlns:a16="http://schemas.microsoft.com/office/drawing/2014/main" id="{F44BCD2D-26EB-4424-A329-375FEB7D1EC0}"/>
              </a:ext>
            </a:extLst>
          </p:cNvPr>
          <p:cNvSpPr/>
          <p:nvPr/>
        </p:nvSpPr>
        <p:spPr>
          <a:xfrm>
            <a:off x="3204777" y="1902843"/>
            <a:ext cx="3932727" cy="3845945"/>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4FD35431-0806-47B0-B6BA-DD045BFD1479}"/>
              </a:ext>
            </a:extLst>
          </p:cNvPr>
          <p:cNvSpPr/>
          <p:nvPr/>
        </p:nvSpPr>
        <p:spPr>
          <a:xfrm>
            <a:off x="7323882" y="1902825"/>
            <a:ext cx="3022403" cy="3845944"/>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TextBox 23">
            <a:extLst>
              <a:ext uri="{FF2B5EF4-FFF2-40B4-BE49-F238E27FC236}">
                <a16:creationId xmlns:a16="http://schemas.microsoft.com/office/drawing/2014/main" id="{E2E81CC0-66A0-4B28-81B9-C976839E1AA9}"/>
              </a:ext>
            </a:extLst>
          </p:cNvPr>
          <p:cNvSpPr txBox="1"/>
          <p:nvPr/>
        </p:nvSpPr>
        <p:spPr>
          <a:xfrm>
            <a:off x="3261032" y="2014010"/>
            <a:ext cx="3772072" cy="342900"/>
          </a:xfrm>
          <a:prstGeom prst="rect">
            <a:avLst/>
          </a:prstGeom>
          <a:noFill/>
        </p:spPr>
        <p:txBody>
          <a:bodyPr wrap="none" lIns="0" tIns="0" rIns="0" bIns="0" rtlCol="0">
            <a:noAutofit/>
          </a:bodyPr>
          <a:lstStyle/>
          <a:p>
            <a:pPr algn="ctr" defTabSz="685750">
              <a:defRPr/>
            </a:pPr>
            <a:r>
              <a:rPr lang="en-US" sz="1200">
                <a:solidFill>
                  <a:srgbClr val="000000"/>
                </a:solidFill>
                <a:latin typeface="Calibri" panose="020F0502020204030204"/>
              </a:rPr>
              <a:t>Ph</a:t>
            </a:r>
            <a:r>
              <a:rPr lang="en-US" sz="1200" err="1">
                <a:solidFill>
                  <a:srgbClr val="000000"/>
                </a:solidFill>
                <a:latin typeface="Calibri" panose="020F0502020204030204"/>
              </a:rPr>
              <a:t>ơi</a:t>
            </a:r>
            <a:r>
              <a:rPr lang="en-US" sz="1200">
                <a:solidFill>
                  <a:srgbClr val="000000"/>
                </a:solidFill>
                <a:latin typeface="Calibri" panose="020F0502020204030204"/>
              </a:rPr>
              <a:t> </a:t>
            </a:r>
            <a:r>
              <a:rPr lang="en-US" sz="1200" err="1">
                <a:solidFill>
                  <a:srgbClr val="000000"/>
                </a:solidFill>
                <a:latin typeface="Calibri" panose="020F0502020204030204"/>
              </a:rPr>
              <a:t>mẫu</a:t>
            </a:r>
            <a:r>
              <a:rPr lang="en-US" sz="1200">
                <a:solidFill>
                  <a:srgbClr val="000000"/>
                </a:solidFill>
                <a:latin typeface="Calibri" panose="020F0502020204030204"/>
              </a:rPr>
              <a:t> </a:t>
            </a:r>
            <a:r>
              <a:rPr lang="en-US" sz="1200" err="1">
                <a:solidFill>
                  <a:srgbClr val="000000"/>
                </a:solidFill>
                <a:latin typeface="Calibri" panose="020F0502020204030204"/>
              </a:rPr>
              <a:t>ngoài</a:t>
            </a:r>
            <a:r>
              <a:rPr lang="en-US" sz="1200">
                <a:solidFill>
                  <a:srgbClr val="000000"/>
                </a:solidFill>
                <a:latin typeface="Calibri" panose="020F0502020204030204"/>
              </a:rPr>
              <a:t> </a:t>
            </a:r>
            <a:r>
              <a:rPr lang="en-US" sz="1200" err="1">
                <a:solidFill>
                  <a:srgbClr val="000000"/>
                </a:solidFill>
                <a:latin typeface="Calibri" panose="020F0502020204030204"/>
              </a:rPr>
              <a:t>trời</a:t>
            </a:r>
            <a:r>
              <a:rPr lang="en-US" sz="1200">
                <a:solidFill>
                  <a:srgbClr val="000000"/>
                </a:solidFill>
                <a:latin typeface="Calibri" panose="020F0502020204030204"/>
              </a:rPr>
              <a:t> </a:t>
            </a:r>
            <a:r>
              <a:rPr lang="en-US" sz="1400" b="1">
                <a:solidFill>
                  <a:srgbClr val="000000"/>
                </a:solidFill>
                <a:latin typeface="Calibri" panose="020F0502020204030204"/>
              </a:rPr>
              <a:t>8 </a:t>
            </a:r>
            <a:r>
              <a:rPr lang="en-US" sz="1400" b="1" err="1">
                <a:solidFill>
                  <a:srgbClr val="000000"/>
                </a:solidFill>
                <a:latin typeface="Calibri" panose="020F0502020204030204"/>
              </a:rPr>
              <a:t>năm</a:t>
            </a:r>
            <a:r>
              <a:rPr lang="en-US" sz="1400" b="1">
                <a:solidFill>
                  <a:srgbClr val="000000"/>
                </a:solidFill>
                <a:latin typeface="Calibri" panose="020F0502020204030204"/>
              </a:rPr>
              <a:t> </a:t>
            </a:r>
            <a:r>
              <a:rPr lang="en-US" sz="1400" b="1" err="1">
                <a:solidFill>
                  <a:srgbClr val="000000"/>
                </a:solidFill>
                <a:latin typeface="Calibri" panose="020F0502020204030204"/>
              </a:rPr>
              <a:t>tại</a:t>
            </a:r>
            <a:r>
              <a:rPr lang="en-US" sz="1400" b="1">
                <a:solidFill>
                  <a:srgbClr val="000000"/>
                </a:solidFill>
                <a:latin typeface="Calibri" panose="020F0502020204030204"/>
              </a:rPr>
              <a:t> </a:t>
            </a:r>
            <a:r>
              <a:rPr lang="en-US" sz="1400" b="1" err="1">
                <a:solidFill>
                  <a:srgbClr val="000000"/>
                </a:solidFill>
                <a:latin typeface="Calibri" panose="020F0502020204030204"/>
              </a:rPr>
              <a:t>môi</a:t>
            </a:r>
            <a:r>
              <a:rPr lang="en-US" sz="1400" b="1">
                <a:solidFill>
                  <a:srgbClr val="000000"/>
                </a:solidFill>
                <a:latin typeface="Calibri" panose="020F0502020204030204"/>
              </a:rPr>
              <a:t> tr</a:t>
            </a:r>
            <a:r>
              <a:rPr lang="vi-VN" sz="1400" b="1">
                <a:solidFill>
                  <a:srgbClr val="000000"/>
                </a:solidFill>
                <a:latin typeface="Calibri" panose="020F0502020204030204"/>
              </a:rPr>
              <a:t>ư</a:t>
            </a:r>
            <a:r>
              <a:rPr lang="en-US" sz="1400" b="1" err="1">
                <a:solidFill>
                  <a:srgbClr val="000000"/>
                </a:solidFill>
                <a:latin typeface="Calibri" panose="020F0502020204030204"/>
              </a:rPr>
              <a:t>ờng</a:t>
            </a:r>
            <a:r>
              <a:rPr lang="en-US" sz="1400" b="1">
                <a:solidFill>
                  <a:srgbClr val="000000"/>
                </a:solidFill>
                <a:latin typeface="Calibri" panose="020F0502020204030204"/>
              </a:rPr>
              <a:t> UV </a:t>
            </a:r>
            <a:r>
              <a:rPr lang="en-US" sz="1400" b="1" err="1">
                <a:solidFill>
                  <a:srgbClr val="000000"/>
                </a:solidFill>
                <a:latin typeface="Calibri" panose="020F0502020204030204"/>
              </a:rPr>
              <a:t>cao</a:t>
            </a:r>
            <a:endParaRPr lang="en-US" sz="1200" b="1">
              <a:solidFill>
                <a:srgbClr val="000000"/>
              </a:solidFill>
              <a:latin typeface="Calibri" panose="020F0502020204030204"/>
            </a:endParaRPr>
          </a:p>
          <a:p>
            <a:pPr algn="ctr" defTabSz="685750">
              <a:defRPr/>
            </a:pPr>
            <a:r>
              <a:rPr lang="en-US" sz="1200">
                <a:solidFill>
                  <a:srgbClr val="000000"/>
                </a:solidFill>
                <a:latin typeface="Calibri" panose="020F0502020204030204"/>
              </a:rPr>
              <a:t>(Rockhampton – </a:t>
            </a:r>
            <a:r>
              <a:rPr lang="en-US" sz="1200" err="1">
                <a:solidFill>
                  <a:srgbClr val="000000"/>
                </a:solidFill>
                <a:latin typeface="Calibri" panose="020F0502020204030204"/>
              </a:rPr>
              <a:t>Úc</a:t>
            </a:r>
            <a:r>
              <a:rPr lang="en-US" sz="1200">
                <a:solidFill>
                  <a:srgbClr val="000000"/>
                </a:solidFill>
                <a:latin typeface="Calibri" panose="020F0502020204030204"/>
              </a:rPr>
              <a:t>)</a:t>
            </a:r>
          </a:p>
        </p:txBody>
      </p:sp>
      <p:pic>
        <p:nvPicPr>
          <p:cNvPr id="25" name="Picture 24">
            <a:extLst>
              <a:ext uri="{FF2B5EF4-FFF2-40B4-BE49-F238E27FC236}">
                <a16:creationId xmlns:a16="http://schemas.microsoft.com/office/drawing/2014/main" id="{4BA62783-43C3-4CA2-922A-39394DB48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497" y="4836943"/>
            <a:ext cx="1378192" cy="639368"/>
          </a:xfrm>
          <a:prstGeom prst="rect">
            <a:avLst/>
          </a:prstGeom>
        </p:spPr>
      </p:pic>
      <p:pic>
        <p:nvPicPr>
          <p:cNvPr id="34" name="Picture 33">
            <a:extLst>
              <a:ext uri="{FF2B5EF4-FFF2-40B4-BE49-F238E27FC236}">
                <a16:creationId xmlns:a16="http://schemas.microsoft.com/office/drawing/2014/main" id="{151BD942-273A-4624-A5CB-2A6B2FC8F54B}"/>
              </a:ext>
            </a:extLst>
          </p:cNvPr>
          <p:cNvPicPr>
            <a:picLocks noChangeAspect="1"/>
          </p:cNvPicPr>
          <p:nvPr/>
        </p:nvPicPr>
        <p:blipFill>
          <a:blip r:embed="rId5"/>
          <a:stretch>
            <a:fillRect/>
          </a:stretch>
        </p:blipFill>
        <p:spPr>
          <a:xfrm>
            <a:off x="7709328" y="2217546"/>
            <a:ext cx="2229335" cy="1509523"/>
          </a:xfrm>
          <a:prstGeom prst="rect">
            <a:avLst/>
          </a:prstGeom>
          <a:ln>
            <a:noFill/>
          </a:ln>
          <a:effectLst>
            <a:outerShdw blurRad="190500" algn="tl" rotWithShape="0">
              <a:srgbClr val="000000">
                <a:alpha val="70000"/>
              </a:srgbClr>
            </a:outerShdw>
          </a:effectLst>
        </p:spPr>
      </p:pic>
      <p:pic>
        <p:nvPicPr>
          <p:cNvPr id="35" name="Picture 4" descr="DSCF2332">
            <a:extLst>
              <a:ext uri="{FF2B5EF4-FFF2-40B4-BE49-F238E27FC236}">
                <a16:creationId xmlns:a16="http://schemas.microsoft.com/office/drawing/2014/main" id="{59463360-ACC7-4285-B20E-362CB798F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9328" y="3824491"/>
            <a:ext cx="2229335" cy="1582968"/>
          </a:xfrm>
          <a:prstGeom prst="rect">
            <a:avLst/>
          </a:prstGeom>
          <a:ln>
            <a:noFill/>
          </a:ln>
          <a:effectLst>
            <a:outerShdw blurRad="190500" algn="tl" rotWithShape="0">
              <a:srgbClr val="000000">
                <a:alpha val="70000"/>
              </a:srgbClr>
            </a:outerShdw>
          </a:effectLst>
        </p:spPr>
      </p:pic>
      <p:pic>
        <p:nvPicPr>
          <p:cNvPr id="36" name="Picture 18" descr="x-wrong-cross-no-hi">
            <a:extLst>
              <a:ext uri="{FF2B5EF4-FFF2-40B4-BE49-F238E27FC236}">
                <a16:creationId xmlns:a16="http://schemas.microsoft.com/office/drawing/2014/main" id="{CAB4B835-5863-4995-A8B5-9B304CE9DF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59228" y="3335403"/>
            <a:ext cx="882071" cy="78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AB4CBE26-7331-4C1D-9C28-1FE7E1ACBDA7}"/>
              </a:ext>
            </a:extLst>
          </p:cNvPr>
          <p:cNvSpPr/>
          <p:nvPr/>
        </p:nvSpPr>
        <p:spPr>
          <a:xfrm>
            <a:off x="5078510" y="4916235"/>
            <a:ext cx="1903342" cy="523220"/>
          </a:xfrm>
          <a:prstGeom prst="rect">
            <a:avLst/>
          </a:prstGeom>
        </p:spPr>
        <p:txBody>
          <a:bodyPr wrap="none">
            <a:spAutoFit/>
          </a:bodyPr>
          <a:lstStyle/>
          <a:p>
            <a:pPr algn="ctr" defTabSz="457189">
              <a:defRPr/>
            </a:pPr>
            <a:r>
              <a:rPr lang="en-US" sz="1400" b="1" err="1">
                <a:solidFill>
                  <a:prstClr val="black"/>
                </a:solidFill>
                <a:latin typeface="Calibri" panose="020F0502020204030204"/>
              </a:rPr>
              <a:t>Hệ</a:t>
            </a:r>
            <a:r>
              <a:rPr lang="en-US" sz="1400" b="1">
                <a:solidFill>
                  <a:prstClr val="black"/>
                </a:solidFill>
                <a:latin typeface="Calibri" panose="020F0502020204030204"/>
              </a:rPr>
              <a:t> s</a:t>
            </a:r>
            <a:r>
              <a:rPr lang="vi-VN" sz="1400" b="1">
                <a:solidFill>
                  <a:prstClr val="black"/>
                </a:solidFill>
                <a:latin typeface="Calibri" panose="020F0502020204030204"/>
              </a:rPr>
              <a:t>ơ</a:t>
            </a:r>
            <a:r>
              <a:rPr lang="en-US" sz="1400" b="1">
                <a:solidFill>
                  <a:prstClr val="black"/>
                </a:solidFill>
                <a:latin typeface="Calibri" panose="020F0502020204030204"/>
              </a:rPr>
              <a:t>n s</a:t>
            </a:r>
            <a:r>
              <a:rPr lang="en-US" sz="1400" b="1" err="1">
                <a:solidFill>
                  <a:prstClr val="black"/>
                </a:solidFill>
                <a:latin typeface="Calibri" panose="020F0502020204030204"/>
              </a:rPr>
              <a:t>uper</a:t>
            </a:r>
            <a:r>
              <a:rPr lang="en-US" sz="1400" b="1">
                <a:solidFill>
                  <a:prstClr val="black"/>
                </a:solidFill>
                <a:latin typeface="Calibri" panose="020F0502020204030204"/>
              </a:rPr>
              <a:t> polyester</a:t>
            </a:r>
          </a:p>
          <a:p>
            <a:pPr algn="ctr" defTabSz="457189">
              <a:defRPr/>
            </a:pPr>
            <a:r>
              <a:rPr lang="en-US" sz="1400" b="1" err="1">
                <a:solidFill>
                  <a:prstClr val="black"/>
                </a:solidFill>
                <a:latin typeface="Calibri" panose="020F0502020204030204"/>
              </a:rPr>
              <a:t>thông</a:t>
            </a:r>
            <a:r>
              <a:rPr lang="en-US" sz="1400" b="1">
                <a:solidFill>
                  <a:prstClr val="black"/>
                </a:solidFill>
                <a:latin typeface="Calibri" panose="020F0502020204030204"/>
              </a:rPr>
              <a:t> </a:t>
            </a:r>
            <a:r>
              <a:rPr lang="en-US" sz="1400" b="1" err="1">
                <a:solidFill>
                  <a:prstClr val="black"/>
                </a:solidFill>
                <a:latin typeface="Calibri" panose="020F0502020204030204"/>
              </a:rPr>
              <a:t>th</a:t>
            </a:r>
            <a:r>
              <a:rPr lang="vi-VN" sz="1400" b="1">
                <a:solidFill>
                  <a:prstClr val="black"/>
                </a:solidFill>
                <a:latin typeface="Calibri" panose="020F0502020204030204"/>
              </a:rPr>
              <a:t>ư</a:t>
            </a:r>
            <a:r>
              <a:rPr lang="en-US" sz="1400" b="1" err="1">
                <a:solidFill>
                  <a:prstClr val="black"/>
                </a:solidFill>
                <a:latin typeface="Calibri" panose="020F0502020204030204"/>
              </a:rPr>
              <a:t>ờng</a:t>
            </a:r>
            <a:endParaRPr lang="en-US" sz="1400">
              <a:solidFill>
                <a:prstClr val="black"/>
              </a:solidFill>
              <a:latin typeface="Calibri" panose="020F0502020204030204"/>
            </a:endParaRPr>
          </a:p>
        </p:txBody>
      </p:sp>
      <p:pic>
        <p:nvPicPr>
          <p:cNvPr id="39" name="Picture 38">
            <a:extLst>
              <a:ext uri="{FF2B5EF4-FFF2-40B4-BE49-F238E27FC236}">
                <a16:creationId xmlns:a16="http://schemas.microsoft.com/office/drawing/2014/main" id="{E3E0FC1F-9A53-4A28-8ADA-72BDA9DE2A49}"/>
              </a:ext>
            </a:extLst>
          </p:cNvPr>
          <p:cNvPicPr>
            <a:picLocks noChangeAspect="1"/>
          </p:cNvPicPr>
          <p:nvPr/>
        </p:nvPicPr>
        <p:blipFill>
          <a:blip r:embed="rId8"/>
          <a:stretch>
            <a:fillRect/>
          </a:stretch>
        </p:blipFill>
        <p:spPr>
          <a:xfrm>
            <a:off x="1845743" y="1887389"/>
            <a:ext cx="1189697" cy="1699111"/>
          </a:xfrm>
          <a:prstGeom prst="rect">
            <a:avLst/>
          </a:prstGeom>
          <a:ln>
            <a:noFill/>
          </a:ln>
          <a:effectLst>
            <a:outerShdw blurRad="190500" algn="tl" rotWithShape="0">
              <a:srgbClr val="000000">
                <a:alpha val="70000"/>
              </a:srgbClr>
            </a:outerShdw>
          </a:effectLst>
        </p:spPr>
      </p:pic>
      <p:sp>
        <p:nvSpPr>
          <p:cNvPr id="40" name="TextBox 39">
            <a:extLst>
              <a:ext uri="{FF2B5EF4-FFF2-40B4-BE49-F238E27FC236}">
                <a16:creationId xmlns:a16="http://schemas.microsoft.com/office/drawing/2014/main" id="{6BBFC9B8-C4AB-4CBC-8873-C874F8232366}"/>
              </a:ext>
            </a:extLst>
          </p:cNvPr>
          <p:cNvSpPr txBox="1"/>
          <p:nvPr/>
        </p:nvSpPr>
        <p:spPr>
          <a:xfrm>
            <a:off x="1847923" y="3533509"/>
            <a:ext cx="1183161" cy="2232211"/>
          </a:xfrm>
          <a:prstGeom prst="rect">
            <a:avLst/>
          </a:prstGeom>
          <a:solidFill>
            <a:schemeClr val="accent5">
              <a:lumMod val="60000"/>
              <a:lumOff val="40000"/>
            </a:schemeClr>
          </a:solidFill>
          <a:scene3d>
            <a:camera prst="orthographicFront"/>
            <a:lightRig rig="threePt" dir="t"/>
          </a:scene3d>
          <a:sp3d>
            <a:bevelT/>
          </a:sp3d>
        </p:spPr>
        <p:txBody>
          <a:bodyPr wrap="square" rtlCol="0" anchor="ctr">
            <a:noAutofit/>
          </a:bodyPr>
          <a:lstStyle/>
          <a:p>
            <a:pPr algn="ctr">
              <a:spcBef>
                <a:spcPts val="1200"/>
              </a:spcBef>
              <a:spcAft>
                <a:spcPts val="600"/>
              </a:spcAft>
              <a:defRPr/>
            </a:pPr>
            <a:r>
              <a:rPr lang="en-US" sz="1600" b="1">
                <a:solidFill>
                  <a:prstClr val="black"/>
                </a:solidFill>
                <a:latin typeface="Times New Roman" panose="02020603050405020304" pitchFamily="18" charset="0"/>
                <a:cs typeface="Times New Roman" panose="02020603050405020304" pitchFamily="18" charset="0"/>
              </a:rPr>
              <a:t>CHỐNG</a:t>
            </a:r>
          </a:p>
          <a:p>
            <a:pPr algn="ctr">
              <a:spcBef>
                <a:spcPts val="600"/>
              </a:spcBef>
              <a:spcAft>
                <a:spcPts val="600"/>
              </a:spcAft>
              <a:defRPr/>
            </a:pPr>
            <a:r>
              <a:rPr lang="en-US" sz="2000" b="1">
                <a:solidFill>
                  <a:prstClr val="black"/>
                </a:solidFill>
                <a:latin typeface="Times New Roman" panose="02020603050405020304" pitchFamily="18" charset="0"/>
                <a:cs typeface="Times New Roman" panose="02020603050405020304" pitchFamily="18" charset="0"/>
              </a:rPr>
              <a:t>PHAI MÀU </a:t>
            </a:r>
          </a:p>
          <a:p>
            <a:pPr algn="ctr">
              <a:defRPr/>
            </a:pPr>
            <a:r>
              <a:rPr lang="en-US" sz="1600" b="1">
                <a:solidFill>
                  <a:prstClr val="black"/>
                </a:solidFill>
                <a:latin typeface="Times New Roman" panose="02020603050405020304" pitchFamily="18" charset="0"/>
                <a:cs typeface="Times New Roman" panose="02020603050405020304" pitchFamily="18" charset="0"/>
              </a:rPr>
              <a:t>&amp;</a:t>
            </a:r>
            <a:endParaRPr lang="en-US" b="1">
              <a:solidFill>
                <a:prstClr val="black"/>
              </a:solidFill>
              <a:latin typeface="Times New Roman" panose="02020603050405020304" pitchFamily="18" charset="0"/>
              <a:cs typeface="Times New Roman" panose="02020603050405020304" pitchFamily="18" charset="0"/>
            </a:endParaRPr>
          </a:p>
          <a:p>
            <a:pPr algn="ctr">
              <a:spcBef>
                <a:spcPts val="600"/>
              </a:spcBef>
              <a:spcAft>
                <a:spcPts val="600"/>
              </a:spcAft>
              <a:defRPr/>
            </a:pPr>
            <a:r>
              <a:rPr lang="en-US" sz="2000" b="1">
                <a:solidFill>
                  <a:prstClr val="black"/>
                </a:solidFill>
                <a:latin typeface="Times New Roman" panose="02020603050405020304" pitchFamily="18" charset="0"/>
                <a:cs typeface="Times New Roman" panose="02020603050405020304" pitchFamily="18" charset="0"/>
              </a:rPr>
              <a:t>BONG TRÓC</a:t>
            </a:r>
            <a:endParaRPr lang="en-US" sz="800" b="1">
              <a:solidFill>
                <a:prstClr val="black"/>
              </a:solidFill>
              <a:latin typeface="Times New Roman" panose="02020603050405020304" pitchFamily="18" charset="0"/>
              <a:cs typeface="Times New Roman" panose="02020603050405020304" pitchFamily="18" charset="0"/>
            </a:endParaRPr>
          </a:p>
        </p:txBody>
      </p:sp>
      <p:pic>
        <p:nvPicPr>
          <p:cNvPr id="41" name="Picture 18" descr="x-wrong-cross-no-hi">
            <a:extLst>
              <a:ext uri="{FF2B5EF4-FFF2-40B4-BE49-F238E27FC236}">
                <a16:creationId xmlns:a16="http://schemas.microsoft.com/office/drawing/2014/main" id="{882F7355-AEA0-4845-A601-80E503E91B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5023" y="4155709"/>
            <a:ext cx="786863" cy="69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09E2FC79-44F5-4478-8C77-36C87BA788DF}"/>
              </a:ext>
            </a:extLst>
          </p:cNvPr>
          <p:cNvSpPr/>
          <p:nvPr/>
        </p:nvSpPr>
        <p:spPr>
          <a:xfrm>
            <a:off x="4169594" y="3777443"/>
            <a:ext cx="479684" cy="1624740"/>
          </a:xfrm>
          <a:prstGeom prst="rect">
            <a:avLst/>
          </a:prstGeom>
        </p:spPr>
        <p:txBody>
          <a:bodyPr wrap="square">
            <a:spAutoFit/>
          </a:bodyPr>
          <a:lstStyle/>
          <a:p>
            <a:pPr defTabSz="1219140">
              <a:lnSpc>
                <a:spcPct val="107000"/>
              </a:lnSpc>
              <a:spcAft>
                <a:spcPts val="1067"/>
              </a:spcAft>
              <a:defRPr/>
            </a:pPr>
            <a:r>
              <a:rPr lang="en-US" sz="9800">
                <a:solidFill>
                  <a:srgbClr val="00B050"/>
                </a:solidFill>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9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5F3368DC-91F7-47AA-8658-3D9FAD4C0AEA}"/>
              </a:ext>
            </a:extLst>
          </p:cNvPr>
          <p:cNvGrpSpPr/>
          <p:nvPr/>
        </p:nvGrpSpPr>
        <p:grpSpPr>
          <a:xfrm>
            <a:off x="1616859" y="1086779"/>
            <a:ext cx="1863640" cy="593259"/>
            <a:chOff x="1934505" y="800357"/>
            <a:chExt cx="1895739" cy="664375"/>
          </a:xfrm>
        </p:grpSpPr>
        <p:grpSp>
          <p:nvGrpSpPr>
            <p:cNvPr id="44" name="Group 43">
              <a:extLst>
                <a:ext uri="{FF2B5EF4-FFF2-40B4-BE49-F238E27FC236}">
                  <a16:creationId xmlns:a16="http://schemas.microsoft.com/office/drawing/2014/main" id="{73870DDE-98BF-4DCE-BEFE-9402773ADD6D}"/>
                </a:ext>
              </a:extLst>
            </p:cNvPr>
            <p:cNvGrpSpPr/>
            <p:nvPr/>
          </p:nvGrpSpPr>
          <p:grpSpPr>
            <a:xfrm>
              <a:off x="1934505" y="800357"/>
              <a:ext cx="1895739" cy="664375"/>
              <a:chOff x="17128058" y="4885241"/>
              <a:chExt cx="5055967" cy="744534"/>
            </a:xfrm>
          </p:grpSpPr>
          <p:sp>
            <p:nvSpPr>
              <p:cNvPr id="47" name="Round Same Side Corner Rectangle 114">
                <a:extLst>
                  <a:ext uri="{FF2B5EF4-FFF2-40B4-BE49-F238E27FC236}">
                    <a16:creationId xmlns:a16="http://schemas.microsoft.com/office/drawing/2014/main" id="{F90147BA-9DFA-46BD-9EF5-5C0B4B6C6398}"/>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48" name="Round Same Side Corner Rectangle 115">
                <a:extLst>
                  <a:ext uri="{FF2B5EF4-FFF2-40B4-BE49-F238E27FC236}">
                    <a16:creationId xmlns:a16="http://schemas.microsoft.com/office/drawing/2014/main" id="{24BEA35B-5A1D-4F34-BB3F-9D6B020354AB}"/>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6DC387B0-C973-4E7E-B918-6230A889D1B8}"/>
                </a:ext>
              </a:extLst>
            </p:cNvPr>
            <p:cNvSpPr txBox="1"/>
            <p:nvPr/>
          </p:nvSpPr>
          <p:spPr>
            <a:xfrm>
              <a:off x="1940619" y="982828"/>
              <a:ext cx="468767"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02</a:t>
              </a:r>
            </a:p>
          </p:txBody>
        </p:sp>
        <p:sp>
          <p:nvSpPr>
            <p:cNvPr id="46" name="TextBox 45">
              <a:extLst>
                <a:ext uri="{FF2B5EF4-FFF2-40B4-BE49-F238E27FC236}">
                  <a16:creationId xmlns:a16="http://schemas.microsoft.com/office/drawing/2014/main" id="{5475A5A8-FB4A-4349-B10B-CC1DB6E4A768}"/>
                </a:ext>
              </a:extLst>
            </p:cNvPr>
            <p:cNvSpPr txBox="1"/>
            <p:nvPr/>
          </p:nvSpPr>
          <p:spPr>
            <a:xfrm>
              <a:off x="2522747" y="982348"/>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THẨM MỸ</a:t>
              </a:r>
            </a:p>
          </p:txBody>
        </p:sp>
      </p:grpSp>
      <p:pic>
        <p:nvPicPr>
          <p:cNvPr id="26" name="Picture 25" descr="Logo, company name&#10;&#10;Description automatically generated">
            <a:extLst>
              <a:ext uri="{FF2B5EF4-FFF2-40B4-BE49-F238E27FC236}">
                <a16:creationId xmlns:a16="http://schemas.microsoft.com/office/drawing/2014/main" id="{B6C229F6-BE0A-1B0D-FBA6-2E7552E0C9B5}"/>
              </a:ext>
            </a:extLst>
          </p:cNvPr>
          <p:cNvPicPr>
            <a:picLocks noChangeAspect="1"/>
          </p:cNvPicPr>
          <p:nvPr/>
        </p:nvPicPr>
        <p:blipFill>
          <a:blip r:embed="rId9">
            <a:alphaModFix amt="25000"/>
          </a:blip>
          <a:stretch>
            <a:fillRect/>
          </a:stretch>
        </p:blipFill>
        <p:spPr>
          <a:xfrm>
            <a:off x="3560486" y="3172046"/>
            <a:ext cx="1209667" cy="849761"/>
          </a:xfrm>
          <a:prstGeom prst="rect">
            <a:avLst/>
          </a:prstGeom>
        </p:spPr>
      </p:pic>
      <p:pic>
        <p:nvPicPr>
          <p:cNvPr id="27" name="Picture 26" descr="Logo, company name&#10;&#10;Description automatically generated">
            <a:extLst>
              <a:ext uri="{FF2B5EF4-FFF2-40B4-BE49-F238E27FC236}">
                <a16:creationId xmlns:a16="http://schemas.microsoft.com/office/drawing/2014/main" id="{1CFDD659-A0A9-3C76-1C2E-AAB6D9D4773A}"/>
              </a:ext>
            </a:extLst>
          </p:cNvPr>
          <p:cNvPicPr>
            <a:picLocks noChangeAspect="1"/>
          </p:cNvPicPr>
          <p:nvPr/>
        </p:nvPicPr>
        <p:blipFill>
          <a:blip r:embed="rId9">
            <a:alphaModFix amt="25000"/>
          </a:blip>
          <a:stretch>
            <a:fillRect/>
          </a:stretch>
        </p:blipFill>
        <p:spPr>
          <a:xfrm>
            <a:off x="5086649" y="3172046"/>
            <a:ext cx="1209667" cy="849761"/>
          </a:xfrm>
          <a:prstGeom prst="rect">
            <a:avLst/>
          </a:prstGeom>
        </p:spPr>
      </p:pic>
    </p:spTree>
    <p:extLst>
      <p:ext uri="{BB962C8B-B14F-4D97-AF65-F5344CB8AC3E}">
        <p14:creationId xmlns:p14="http://schemas.microsoft.com/office/powerpoint/2010/main" val="23959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38"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8C4BC6-781F-438A-9BB9-2F74CCC0EA4C}"/>
              </a:ext>
            </a:extLst>
          </p:cNvPr>
          <p:cNvSpPr/>
          <p:nvPr/>
        </p:nvSpPr>
        <p:spPr>
          <a:xfrm>
            <a:off x="3004450" y="4326250"/>
            <a:ext cx="1903173" cy="762485"/>
          </a:xfrm>
          <a:prstGeom prst="rect">
            <a:avLst/>
          </a:prstGeom>
          <a:solidFill>
            <a:schemeClr val="bg1">
              <a:lumMod val="9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85000"/>
                  </a:prstClr>
                </a:solidFill>
                <a:latin typeface="Arial "/>
              </a:rPr>
              <a:t>ACTIVATE</a:t>
            </a:r>
            <a:r>
              <a:rPr lang="en-US" sz="1400" b="1" baseline="30000">
                <a:solidFill>
                  <a:prstClr val="white">
                    <a:lumMod val="85000"/>
                  </a:prstClr>
                </a:solidFill>
                <a:latin typeface="Arial "/>
              </a:rPr>
              <a:t>TM</a:t>
            </a:r>
          </a:p>
        </p:txBody>
      </p:sp>
      <p:sp>
        <p:nvSpPr>
          <p:cNvPr id="5" name="Rectangle 4">
            <a:extLst>
              <a:ext uri="{FF2B5EF4-FFF2-40B4-BE49-F238E27FC236}">
                <a16:creationId xmlns:a16="http://schemas.microsoft.com/office/drawing/2014/main" id="{63E86786-F0BE-4D8E-8C34-E1D5CFE709BD}"/>
              </a:ext>
            </a:extLst>
          </p:cNvPr>
          <p:cNvSpPr/>
          <p:nvPr/>
        </p:nvSpPr>
        <p:spPr>
          <a:xfrm>
            <a:off x="5342793" y="4291630"/>
            <a:ext cx="1868557" cy="761091"/>
          </a:xfrm>
          <a:prstGeom prst="rect">
            <a:avLst/>
          </a:prstGeom>
          <a:solidFill>
            <a:schemeClr val="bg1">
              <a:lumMod val="9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85000"/>
                  </a:prstClr>
                </a:solidFill>
                <a:latin typeface="Arial "/>
              </a:rPr>
              <a:t>HỆ S</a:t>
            </a:r>
            <a:r>
              <a:rPr lang="vi-VN" sz="1400" b="1">
                <a:solidFill>
                  <a:prstClr val="white">
                    <a:lumMod val="85000"/>
                  </a:prstClr>
                </a:solidFill>
                <a:latin typeface="Arial "/>
              </a:rPr>
              <a:t>Ơ</a:t>
            </a:r>
            <a:r>
              <a:rPr lang="en-US" sz="1400" b="1">
                <a:solidFill>
                  <a:prstClr val="white">
                    <a:lumMod val="85000"/>
                  </a:prstClr>
                </a:solidFill>
                <a:latin typeface="Arial "/>
              </a:rPr>
              <a:t>N CAO CẤP </a:t>
            </a:r>
            <a:endParaRPr lang="en-US" sz="1400" b="1" baseline="30000">
              <a:solidFill>
                <a:prstClr val="white">
                  <a:lumMod val="85000"/>
                </a:prstClr>
              </a:solidFill>
              <a:latin typeface="Arial "/>
            </a:endParaRPr>
          </a:p>
        </p:txBody>
      </p:sp>
      <p:sp>
        <p:nvSpPr>
          <p:cNvPr id="6" name="Rectangle 5">
            <a:extLst>
              <a:ext uri="{FF2B5EF4-FFF2-40B4-BE49-F238E27FC236}">
                <a16:creationId xmlns:a16="http://schemas.microsoft.com/office/drawing/2014/main" id="{9879B838-7C3A-42D2-9EF3-8603B177359E}"/>
              </a:ext>
            </a:extLst>
          </p:cNvPr>
          <p:cNvSpPr/>
          <p:nvPr/>
        </p:nvSpPr>
        <p:spPr>
          <a:xfrm>
            <a:off x="7646521" y="4291631"/>
            <a:ext cx="1868557" cy="764313"/>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STICK</a:t>
            </a:r>
            <a:r>
              <a:rPr lang="en-US" sz="1400" b="1" baseline="30000">
                <a:solidFill>
                  <a:prstClr val="black"/>
                </a:solidFill>
                <a:latin typeface="Arial "/>
              </a:rPr>
              <a:t>+ </a:t>
            </a:r>
            <a:r>
              <a:rPr lang="en-US" sz="1400" b="1">
                <a:solidFill>
                  <a:prstClr val="black"/>
                </a:solidFill>
                <a:latin typeface="Arial "/>
              </a:rPr>
              <a:t>FOAM</a:t>
            </a:r>
            <a:endParaRPr lang="en-US" sz="1400" b="1" baseline="30000">
              <a:solidFill>
                <a:prstClr val="black"/>
              </a:solidFill>
              <a:latin typeface="Arial "/>
            </a:endParaRPr>
          </a:p>
        </p:txBody>
      </p:sp>
      <p:sp>
        <p:nvSpPr>
          <p:cNvPr id="7" name="Rectangle 6">
            <a:extLst>
              <a:ext uri="{FF2B5EF4-FFF2-40B4-BE49-F238E27FC236}">
                <a16:creationId xmlns:a16="http://schemas.microsoft.com/office/drawing/2014/main" id="{DA20AA1C-E51D-4BAA-B748-8464A8267CA3}"/>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3DDAB42-3BCB-40AE-8BB1-FA38F00317E1}"/>
              </a:ext>
            </a:extLst>
          </p:cNvPr>
          <p:cNvPicPr>
            <a:picLocks noChangeAspect="1"/>
          </p:cNvPicPr>
          <p:nvPr/>
        </p:nvPicPr>
        <p:blipFill>
          <a:blip r:embed="rId2"/>
          <a:stretch>
            <a:fillRect/>
          </a:stretch>
        </p:blipFill>
        <p:spPr>
          <a:xfrm>
            <a:off x="4044419" y="2185163"/>
            <a:ext cx="4103162" cy="1725225"/>
          </a:xfrm>
          <a:prstGeom prst="rect">
            <a:avLst/>
          </a:prstGeom>
        </p:spPr>
      </p:pic>
    </p:spTree>
    <p:extLst>
      <p:ext uri="{BB962C8B-B14F-4D97-AF65-F5344CB8AC3E}">
        <p14:creationId xmlns:p14="http://schemas.microsoft.com/office/powerpoint/2010/main" val="119825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D7C77C-1989-4AB1-8858-CBF20CA0BF75}"/>
              </a:ext>
            </a:extLst>
          </p:cNvPr>
          <p:cNvSpPr/>
          <p:nvPr/>
        </p:nvSpPr>
        <p:spPr>
          <a:xfrm>
            <a:off x="318052" y="1129709"/>
            <a:ext cx="11559209" cy="5025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08A3972E-CC5F-4946-8364-6190AC44187F}"/>
              </a:ext>
            </a:extLst>
          </p:cNvPr>
          <p:cNvGraphicFramePr>
            <a:graphicFrameLocks noGrp="1"/>
          </p:cNvGraphicFramePr>
          <p:nvPr>
            <p:extLst>
              <p:ext uri="{D42A27DB-BD31-4B8C-83A1-F6EECF244321}">
                <p14:modId xmlns:p14="http://schemas.microsoft.com/office/powerpoint/2010/main" val="1773789065"/>
              </p:ext>
            </p:extLst>
          </p:nvPr>
        </p:nvGraphicFramePr>
        <p:xfrm>
          <a:off x="1602466" y="1393635"/>
          <a:ext cx="4151830" cy="518160"/>
        </p:xfrm>
        <a:graphic>
          <a:graphicData uri="http://schemas.openxmlformats.org/drawingml/2006/table">
            <a:tbl>
              <a:tblPr firstRow="1" bandRow="1">
                <a:effectLst/>
                <a:tableStyleId>{5C22544A-7EE6-4342-B048-85BDC9FD1C3A}</a:tableStyleId>
              </a:tblPr>
              <a:tblGrid>
                <a:gridCol w="4151830">
                  <a:extLst>
                    <a:ext uri="{9D8B030D-6E8A-4147-A177-3AD203B41FA5}">
                      <a16:colId xmlns:a16="http://schemas.microsoft.com/office/drawing/2014/main" val="20000"/>
                    </a:ext>
                  </a:extLst>
                </a:gridCol>
              </a:tblGrid>
              <a:tr h="518160">
                <a:tc>
                  <a:txBody>
                    <a:bodyPr/>
                    <a:lstStyle/>
                    <a:p>
                      <a:pPr algn="ctr"/>
                      <a:r>
                        <a:rPr lang="en-US" sz="1600" err="1">
                          <a:solidFill>
                            <a:srgbClr val="002E7C"/>
                          </a:solidFill>
                          <a:latin typeface="+mn-lt"/>
                          <a:cs typeface="Angsana New" panose="02020603050405020304" pitchFamily="18" charset="-34"/>
                        </a:rPr>
                        <a:t>Giá</a:t>
                      </a:r>
                      <a:r>
                        <a:rPr lang="en-US" sz="1600">
                          <a:solidFill>
                            <a:srgbClr val="002E7C"/>
                          </a:solidFill>
                          <a:latin typeface="+mn-lt"/>
                          <a:cs typeface="Angsana New" panose="02020603050405020304" pitchFamily="18" charset="-34"/>
                        </a:rPr>
                        <a:t> </a:t>
                      </a:r>
                      <a:r>
                        <a:rPr lang="en-US" sz="1600" err="1">
                          <a:solidFill>
                            <a:srgbClr val="002E7C"/>
                          </a:solidFill>
                          <a:latin typeface="+mn-lt"/>
                          <a:cs typeface="Angsana New" panose="02020603050405020304" pitchFamily="18" charset="-34"/>
                        </a:rPr>
                        <a:t>trị</a:t>
                      </a:r>
                      <a:r>
                        <a:rPr lang="en-US" sz="1600">
                          <a:solidFill>
                            <a:srgbClr val="002E7C"/>
                          </a:solidFill>
                          <a:latin typeface="+mn-lt"/>
                          <a:cs typeface="Angsana New" panose="02020603050405020304" pitchFamily="18" charset="-34"/>
                        </a:rPr>
                        <a:t> </a:t>
                      </a:r>
                      <a:r>
                        <a:rPr lang="en-US" sz="2400">
                          <a:solidFill>
                            <a:srgbClr val="002E7C"/>
                          </a:solidFill>
                          <a:latin typeface="+mn-lt"/>
                          <a:cs typeface="Angsana New" panose="02020603050405020304" pitchFamily="18" charset="-34"/>
                        </a:rPr>
                        <a:t>B&amp;C </a:t>
                      </a:r>
                      <a:r>
                        <a:rPr lang="en-US" sz="1600" err="1">
                          <a:solidFill>
                            <a:srgbClr val="002E7C"/>
                          </a:solidFill>
                          <a:latin typeface="+mn-lt"/>
                          <a:cs typeface="Angsana New" panose="02020603050405020304" pitchFamily="18" charset="-34"/>
                        </a:rPr>
                        <a:t>tổng</a:t>
                      </a:r>
                      <a:r>
                        <a:rPr lang="en-US" sz="1600">
                          <a:solidFill>
                            <a:srgbClr val="002E7C"/>
                          </a:solidFill>
                          <a:latin typeface="+mn-lt"/>
                          <a:cs typeface="Angsana New" panose="02020603050405020304" pitchFamily="18" charset="-34"/>
                        </a:rPr>
                        <a:t>, 2020-2024f</a:t>
                      </a:r>
                    </a:p>
                  </a:txBody>
                  <a:tcPr anchor="ctr">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C3C45BDB-AAF1-40DB-ABCC-C053B9F97AA3}"/>
              </a:ext>
            </a:extLst>
          </p:cNvPr>
          <p:cNvGraphicFramePr>
            <a:graphicFrameLocks noGrp="1"/>
          </p:cNvGraphicFramePr>
          <p:nvPr>
            <p:extLst>
              <p:ext uri="{D42A27DB-BD31-4B8C-83A1-F6EECF244321}">
                <p14:modId xmlns:p14="http://schemas.microsoft.com/office/powerpoint/2010/main" val="4152916435"/>
              </p:ext>
            </p:extLst>
          </p:nvPr>
        </p:nvGraphicFramePr>
        <p:xfrm>
          <a:off x="6435297" y="1435986"/>
          <a:ext cx="4151830" cy="410755"/>
        </p:xfrm>
        <a:graphic>
          <a:graphicData uri="http://schemas.openxmlformats.org/drawingml/2006/table">
            <a:tbl>
              <a:tblPr firstRow="1" bandRow="1">
                <a:effectLst/>
                <a:tableStyleId>{5C22544A-7EE6-4342-B048-85BDC9FD1C3A}</a:tableStyleId>
              </a:tblPr>
              <a:tblGrid>
                <a:gridCol w="4151830">
                  <a:extLst>
                    <a:ext uri="{9D8B030D-6E8A-4147-A177-3AD203B41FA5}">
                      <a16:colId xmlns:a16="http://schemas.microsoft.com/office/drawing/2014/main" val="20000"/>
                    </a:ext>
                  </a:extLst>
                </a:gridCol>
              </a:tblGrid>
              <a:tr h="410755">
                <a:tc>
                  <a:txBody>
                    <a:bodyPr/>
                    <a:lstStyle/>
                    <a:p>
                      <a:pPr algn="ctr"/>
                      <a:r>
                        <a:rPr lang="en-US" sz="1400">
                          <a:solidFill>
                            <a:schemeClr val="accent1">
                              <a:lumMod val="50000"/>
                            </a:schemeClr>
                          </a:solidFill>
                          <a:latin typeface="Arial Narrow" panose="020B0606020202030204" pitchFamily="34" charset="0"/>
                          <a:cs typeface="Angsana New" panose="02020603050405020304" pitchFamily="18" charset="-34"/>
                        </a:rPr>
                        <a:t>Thị </a:t>
                      </a:r>
                      <a:r>
                        <a:rPr lang="en-US" sz="1400" err="1">
                          <a:solidFill>
                            <a:schemeClr val="accent1">
                              <a:lumMod val="50000"/>
                            </a:schemeClr>
                          </a:solidFill>
                          <a:latin typeface="Arial Narrow" panose="020B0606020202030204" pitchFamily="34" charset="0"/>
                          <a:cs typeface="Angsana New" panose="02020603050405020304" pitchFamily="18" charset="-34"/>
                        </a:rPr>
                        <a:t>phần</a:t>
                      </a:r>
                      <a:r>
                        <a:rPr lang="en-US" sz="1400">
                          <a:solidFill>
                            <a:schemeClr val="accent1">
                              <a:lumMod val="50000"/>
                            </a:schemeClr>
                          </a:solidFill>
                          <a:latin typeface="Arial Narrow" panose="020B0606020202030204" pitchFamily="34" charset="0"/>
                          <a:cs typeface="Angsana New" panose="02020603050405020304" pitchFamily="18" charset="-34"/>
                        </a:rPr>
                        <a:t> sandwich panel </a:t>
                      </a:r>
                      <a:r>
                        <a:rPr lang="en-US" sz="1400" err="1">
                          <a:solidFill>
                            <a:schemeClr val="accent1">
                              <a:lumMod val="50000"/>
                            </a:schemeClr>
                          </a:solidFill>
                          <a:latin typeface="Arial Narrow" panose="020B0606020202030204" pitchFamily="34" charset="0"/>
                          <a:cs typeface="Angsana New" panose="02020603050405020304" pitchFamily="18" charset="-34"/>
                        </a:rPr>
                        <a:t>theo</a:t>
                      </a:r>
                      <a:r>
                        <a:rPr lang="en-US" sz="1400">
                          <a:solidFill>
                            <a:schemeClr val="accent1">
                              <a:lumMod val="50000"/>
                            </a:schemeClr>
                          </a:solidFill>
                          <a:latin typeface="Arial Narrow" panose="020B0606020202030204" pitchFamily="34" charset="0"/>
                          <a:cs typeface="Angsana New" panose="02020603050405020304" pitchFamily="18" charset="-34"/>
                        </a:rPr>
                        <a:t> m2, </a:t>
                      </a:r>
                      <a:r>
                        <a:rPr lang="en-US" sz="1800">
                          <a:solidFill>
                            <a:schemeClr val="accent1">
                              <a:lumMod val="50000"/>
                            </a:schemeClr>
                          </a:solidFill>
                          <a:latin typeface="Arial Narrow" panose="020B0606020202030204" pitchFamily="34" charset="0"/>
                          <a:cs typeface="Angsana New" panose="02020603050405020304" pitchFamily="18" charset="-34"/>
                        </a:rPr>
                        <a:t>2020-2024f</a:t>
                      </a:r>
                      <a:endParaRPr lang="en-US" sz="1400">
                        <a:solidFill>
                          <a:schemeClr val="accent1">
                            <a:lumMod val="50000"/>
                          </a:schemeClr>
                        </a:solidFill>
                        <a:latin typeface="Arial Narrow" panose="020B0606020202030204" pitchFamily="34" charset="0"/>
                        <a:cs typeface="Angsana New" panose="02020603050405020304" pitchFamily="18" charset="-34"/>
                      </a:endParaRPr>
                    </a:p>
                  </a:txBody>
                  <a:tcPr anchor="ctr">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30" name="Rectangle 29">
            <a:extLst>
              <a:ext uri="{FF2B5EF4-FFF2-40B4-BE49-F238E27FC236}">
                <a16:creationId xmlns:a16="http://schemas.microsoft.com/office/drawing/2014/main" id="{D4A1A3BE-F9F1-44EF-A017-319F47D06D30}"/>
              </a:ext>
            </a:extLst>
          </p:cNvPr>
          <p:cNvSpPr/>
          <p:nvPr/>
        </p:nvSpPr>
        <p:spPr>
          <a:xfrm>
            <a:off x="1751680" y="6550730"/>
            <a:ext cx="4561114" cy="18715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72000" rtlCol="0" anchor="ct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800" b="0" i="1" u="none" strike="noStrike" kern="1200" cap="none" spc="0" normalizeH="0" baseline="0" noProof="0">
                <a:ln>
                  <a:noFill/>
                </a:ln>
                <a:solidFill>
                  <a:srgbClr val="0044B4"/>
                </a:solidFill>
                <a:effectLst/>
                <a:uLnTx/>
                <a:uFillTx/>
                <a:latin typeface="Calibri" panose="020F0502020204030204"/>
                <a:ea typeface="+mn-ea"/>
                <a:cs typeface="+mn-cs"/>
              </a:rPr>
              <a:t>Source: BCG, Internal interview manufacturer, installer and consumer, </a:t>
            </a:r>
            <a:r>
              <a:rPr kumimoji="0" lang="en-SG" sz="800" b="0" i="1" u="none" strike="noStrike" kern="1200" cap="none" spc="0" normalizeH="0" baseline="0" noProof="0">
                <a:ln>
                  <a:noFill/>
                </a:ln>
                <a:solidFill>
                  <a:srgbClr val="0044B4"/>
                </a:solidFill>
                <a:effectLst/>
                <a:uLnTx/>
                <a:uFillTx/>
                <a:latin typeface="Calibri" panose="020F0502020204030204"/>
                <a:ea typeface="+mn-ea"/>
                <a:cs typeface="+mn-cs"/>
              </a:rPr>
              <a:t>BCG report</a:t>
            </a:r>
            <a:endParaRPr kumimoji="0" lang="en-US" sz="800" b="0" i="1" u="none" strike="noStrike" kern="1200" cap="none" spc="0" normalizeH="0" baseline="0" noProof="0">
              <a:ln>
                <a:noFill/>
              </a:ln>
              <a:solidFill>
                <a:srgbClr val="0044B4"/>
              </a:solidFill>
              <a:effectLst/>
              <a:uLnTx/>
              <a:uFillTx/>
              <a:latin typeface="Calibri" panose="020F0502020204030204"/>
              <a:ea typeface="+mn-ea"/>
              <a:cs typeface="+mn-cs"/>
            </a:endParaRPr>
          </a:p>
        </p:txBody>
      </p:sp>
      <p:sp>
        <p:nvSpPr>
          <p:cNvPr id="12" name="Title 5">
            <a:extLst>
              <a:ext uri="{FF2B5EF4-FFF2-40B4-BE49-F238E27FC236}">
                <a16:creationId xmlns:a16="http://schemas.microsoft.com/office/drawing/2014/main" id="{912EC931-5D7E-47D4-AC85-41B1165F9936}"/>
              </a:ext>
            </a:extLst>
          </p:cNvPr>
          <p:cNvSpPr txBox="1">
            <a:spLocks/>
          </p:cNvSpPr>
          <p:nvPr/>
        </p:nvSpPr>
        <p:spPr>
          <a:xfrm>
            <a:off x="1300392" y="216219"/>
            <a:ext cx="9660832" cy="615553"/>
          </a:xfrm>
          <a:prstGeom prst="rect">
            <a:avLst/>
          </a:prstGeom>
          <a:noFill/>
        </p:spPr>
        <p:txBody>
          <a:bodyPr wrap="square" lIns="0" tIns="0" rIns="0" bIns="0" rtlCol="0" anchor="ctr" anchorCtr="0">
            <a:spAutoFit/>
          </a:bodyPr>
          <a:lstStyle>
            <a:lvl1pPr algn="l" defTabSz="914423" rtl="0" eaLnBrk="1" latinLnBrk="0" hangingPunct="1">
              <a:lnSpc>
                <a:spcPct val="10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r>
              <a:rPr lang="en-US" sz="2000">
                <a:solidFill>
                  <a:prstClr val="white"/>
                </a:solidFill>
                <a:latin typeface="Arial" panose="020B0604020202020204" pitchFamily="34" charset="0"/>
                <a:cs typeface="Arial" panose="020B0604020202020204" pitchFamily="34" charset="0"/>
              </a:rPr>
              <a:t>Sandwich panel </a:t>
            </a:r>
            <a:r>
              <a:rPr lang="en-US" sz="2000" err="1">
                <a:solidFill>
                  <a:prstClr val="white"/>
                </a:solidFill>
                <a:latin typeface="Arial" panose="020B0604020202020204" pitchFamily="34" charset="0"/>
                <a:cs typeface="Arial" panose="020B0604020202020204" pitchFamily="34" charset="0"/>
              </a:rPr>
              <a:t>là</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thị</a:t>
            </a:r>
            <a:r>
              <a:rPr lang="en-US" sz="2000">
                <a:solidFill>
                  <a:prstClr val="white"/>
                </a:solidFill>
                <a:latin typeface="Arial" panose="020B0604020202020204" pitchFamily="34" charset="0"/>
                <a:cs typeface="Arial" panose="020B0604020202020204" pitchFamily="34" charset="0"/>
              </a:rPr>
              <a:t> tr</a:t>
            </a:r>
            <a:r>
              <a:rPr lang="vi-VN" sz="2000">
                <a:solidFill>
                  <a:prstClr val="white"/>
                </a:solidFill>
                <a:latin typeface="Arial" panose="020B0604020202020204" pitchFamily="34" charset="0"/>
                <a:cs typeface="Arial" panose="020B0604020202020204" pitchFamily="34" charset="0"/>
              </a:rPr>
              <a:t>ư</a:t>
            </a:r>
            <a:r>
              <a:rPr lang="en-US" sz="2000" err="1">
                <a:solidFill>
                  <a:prstClr val="white"/>
                </a:solidFill>
                <a:latin typeface="Arial" panose="020B0604020202020204" pitchFamily="34" charset="0"/>
                <a:cs typeface="Arial" panose="020B0604020202020204" pitchFamily="34" charset="0"/>
              </a:rPr>
              <a:t>ờng</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dự</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đoán</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tăng</a:t>
            </a:r>
            <a:r>
              <a:rPr lang="en-US" sz="2000">
                <a:solidFill>
                  <a:prstClr val="white"/>
                </a:solidFill>
                <a:latin typeface="Arial" panose="020B0604020202020204" pitchFamily="34" charset="0"/>
                <a:cs typeface="Arial" panose="020B0604020202020204" pitchFamily="34" charset="0"/>
              </a:rPr>
              <a:t> </a:t>
            </a:r>
            <a:r>
              <a:rPr lang="vi-VN" sz="2000">
                <a:solidFill>
                  <a:prstClr val="white"/>
                </a:solidFill>
                <a:latin typeface="Arial" panose="020B0604020202020204" pitchFamily="34" charset="0"/>
                <a:cs typeface="Arial" panose="020B0604020202020204" pitchFamily="34" charset="0"/>
              </a:rPr>
              <a:t>trưởng </a:t>
            </a:r>
            <a:r>
              <a:rPr lang="en-US" sz="2000" err="1">
                <a:solidFill>
                  <a:prstClr val="white"/>
                </a:solidFill>
                <a:latin typeface="Arial" panose="020B0604020202020204" pitchFamily="34" charset="0"/>
                <a:cs typeface="Arial" panose="020B0604020202020204" pitchFamily="34" charset="0"/>
              </a:rPr>
              <a:t>nhanh</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trong</a:t>
            </a:r>
            <a:r>
              <a:rPr lang="en-US" sz="2000">
                <a:solidFill>
                  <a:prstClr val="white"/>
                </a:solidFill>
                <a:latin typeface="Arial" panose="020B0604020202020204" pitchFamily="34" charset="0"/>
                <a:cs typeface="Arial" panose="020B0604020202020204" pitchFamily="34" charset="0"/>
              </a:rPr>
              <a:t> 5 </a:t>
            </a:r>
            <a:r>
              <a:rPr lang="en-US" sz="2000" err="1">
                <a:solidFill>
                  <a:prstClr val="white"/>
                </a:solidFill>
                <a:latin typeface="Arial" panose="020B0604020202020204" pitchFamily="34" charset="0"/>
                <a:cs typeface="Arial" panose="020B0604020202020204" pitchFamily="34" charset="0"/>
              </a:rPr>
              <a:t>năm</a:t>
            </a:r>
            <a:r>
              <a:rPr lang="en-US" sz="2000">
                <a:solidFill>
                  <a:prstClr val="white"/>
                </a:solidFill>
                <a:latin typeface="Arial" panose="020B0604020202020204" pitchFamily="34" charset="0"/>
                <a:cs typeface="Arial" panose="020B0604020202020204" pitchFamily="34" charset="0"/>
              </a:rPr>
              <a:t> </a:t>
            </a:r>
            <a:r>
              <a:rPr lang="en-US" sz="2000" err="1">
                <a:solidFill>
                  <a:prstClr val="white"/>
                </a:solidFill>
                <a:latin typeface="Arial" panose="020B0604020202020204" pitchFamily="34" charset="0"/>
                <a:cs typeface="Arial" panose="020B0604020202020204" pitchFamily="34" charset="0"/>
              </a:rPr>
              <a:t>tới</a:t>
            </a:r>
            <a:r>
              <a:rPr lang="en-US" sz="2000">
                <a:solidFill>
                  <a:prstClr val="white"/>
                </a:solidFill>
                <a:latin typeface="Arial" panose="020B0604020202020204" pitchFamily="34" charset="0"/>
                <a:cs typeface="Arial" panose="020B0604020202020204" pitchFamily="34" charset="0"/>
              </a:rPr>
              <a:t> </a:t>
            </a:r>
          </a:p>
        </p:txBody>
      </p:sp>
      <p:sp>
        <p:nvSpPr>
          <p:cNvPr id="13" name="Text Placeholder 5">
            <a:extLst>
              <a:ext uri="{FF2B5EF4-FFF2-40B4-BE49-F238E27FC236}">
                <a16:creationId xmlns:a16="http://schemas.microsoft.com/office/drawing/2014/main" id="{4D4A44DA-B9CD-4455-94CE-FEC57B2B2121}"/>
              </a:ext>
            </a:extLst>
          </p:cNvPr>
          <p:cNvSpPr txBox="1">
            <a:spLocks/>
          </p:cNvSpPr>
          <p:nvPr/>
        </p:nvSpPr>
        <p:spPr>
          <a:xfrm>
            <a:off x="1764633" y="6545081"/>
            <a:ext cx="5854700" cy="173736"/>
          </a:xfrm>
          <a:prstGeom prst="rect">
            <a:avLst/>
          </a:prstGeom>
        </p:spPr>
        <p:txBody>
          <a:bodyPr vert="horz" lIns="0" tIns="0" rIns="0" bIns="0" rtlCol="0" anchor="b">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1067" kern="1200" cap="none"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defTabSz="924236">
              <a:spcBef>
                <a:spcPts val="300"/>
              </a:spcBef>
              <a:spcAft>
                <a:spcPts val="300"/>
              </a:spcAft>
              <a:defRPr/>
            </a:pPr>
            <a:r>
              <a:rPr lang="en-US" sz="1051">
                <a:solidFill>
                  <a:schemeClr val="bg1"/>
                </a:solidFill>
                <a:latin typeface="Calibri"/>
                <a:cs typeface="Calibri" panose="020F0502020204030204" pitchFamily="34" charset="0"/>
              </a:rPr>
              <a:t>Source: BIS Oxford  Economics &amp; Expert Interviews, BCG report</a:t>
            </a:r>
          </a:p>
        </p:txBody>
      </p:sp>
      <p:graphicFrame>
        <p:nvGraphicFramePr>
          <p:cNvPr id="15" name="Chart 14">
            <a:extLst>
              <a:ext uri="{FF2B5EF4-FFF2-40B4-BE49-F238E27FC236}">
                <a16:creationId xmlns:a16="http://schemas.microsoft.com/office/drawing/2014/main" id="{42B1F4B3-4ABF-40F6-BF39-C20397A9CB24}"/>
              </a:ext>
            </a:extLst>
          </p:cNvPr>
          <p:cNvGraphicFramePr/>
          <p:nvPr>
            <p:custDataLst>
              <p:tags r:id="rId1"/>
            </p:custDataLst>
            <p:extLst>
              <p:ext uri="{D42A27DB-BD31-4B8C-83A1-F6EECF244321}">
                <p14:modId xmlns:p14="http://schemas.microsoft.com/office/powerpoint/2010/main" val="1512605545"/>
              </p:ext>
            </p:extLst>
          </p:nvPr>
        </p:nvGraphicFramePr>
        <p:xfrm>
          <a:off x="690563" y="2763006"/>
          <a:ext cx="5405437" cy="2173262"/>
        </p:xfrm>
        <a:graphic>
          <a:graphicData uri="http://schemas.openxmlformats.org/drawingml/2006/chart">
            <c:chart xmlns:c="http://schemas.openxmlformats.org/drawingml/2006/chart" xmlns:r="http://schemas.openxmlformats.org/officeDocument/2006/relationships" r:id="rId19"/>
          </a:graphicData>
        </a:graphic>
      </p:graphicFrame>
      <p:sp>
        <p:nvSpPr>
          <p:cNvPr id="16" name="TextBox 15">
            <a:extLst>
              <a:ext uri="{FF2B5EF4-FFF2-40B4-BE49-F238E27FC236}">
                <a16:creationId xmlns:a16="http://schemas.microsoft.com/office/drawing/2014/main" id="{F08F6026-3F11-40A1-BF2D-187FD09F5BD3}"/>
              </a:ext>
            </a:extLst>
          </p:cNvPr>
          <p:cNvSpPr txBox="1"/>
          <p:nvPr/>
        </p:nvSpPr>
        <p:spPr>
          <a:xfrm>
            <a:off x="1046753" y="2296130"/>
            <a:ext cx="1930400" cy="169277"/>
          </a:xfrm>
          <a:prstGeom prst="rect">
            <a:avLst/>
          </a:prstGeom>
        </p:spPr>
        <p:txBody>
          <a:bodyPr vert="horz" wrap="square" lIns="0" tIns="0" rIns="0" bIns="0" rtlCol="0">
            <a:spAutoFit/>
          </a:bodyPr>
          <a:lstStyle/>
          <a:p>
            <a:pPr marL="6351" marR="0" lvl="0" indent="0" algn="l" defTabSz="123234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E7C"/>
                </a:solidFill>
                <a:effectLst/>
                <a:uLnTx/>
                <a:uFillTx/>
                <a:latin typeface="Arial"/>
                <a:ea typeface="+mn-ea"/>
                <a:cs typeface="+mn-cs"/>
              </a:rPr>
              <a:t>Unit: </a:t>
            </a:r>
            <a:r>
              <a:rPr kumimoji="0" lang="en-US" sz="1100" b="0" i="0" u="none" strike="noStrike" kern="1200" cap="none" spc="0" normalizeH="0" baseline="0" noProof="0" err="1">
                <a:ln>
                  <a:noFill/>
                </a:ln>
                <a:solidFill>
                  <a:srgbClr val="002E7C"/>
                </a:solidFill>
                <a:effectLst/>
                <a:uLnTx/>
                <a:uFillTx/>
                <a:latin typeface="Arial"/>
                <a:ea typeface="+mn-ea"/>
                <a:cs typeface="+mn-cs"/>
              </a:rPr>
              <a:t>Tỷ</a:t>
            </a:r>
            <a:r>
              <a:rPr kumimoji="0" lang="en-US" sz="1100" b="0" i="0" u="none" strike="noStrike" kern="1200" cap="none" spc="0" normalizeH="0" noProof="0">
                <a:ln>
                  <a:noFill/>
                </a:ln>
                <a:solidFill>
                  <a:srgbClr val="002E7C"/>
                </a:solidFill>
                <a:effectLst/>
                <a:uLnTx/>
                <a:uFillTx/>
                <a:latin typeface="Arial"/>
                <a:ea typeface="+mn-ea"/>
                <a:cs typeface="+mn-cs"/>
              </a:rPr>
              <a:t> </a:t>
            </a:r>
            <a:r>
              <a:rPr kumimoji="0" lang="en-US" sz="1100" b="0" i="0" u="none" strike="noStrike" kern="1200" cap="none" spc="0" normalizeH="0" baseline="0" noProof="0">
                <a:ln>
                  <a:noFill/>
                </a:ln>
                <a:solidFill>
                  <a:srgbClr val="002E7C"/>
                </a:solidFill>
                <a:effectLst/>
                <a:uLnTx/>
                <a:uFillTx/>
                <a:latin typeface="Arial"/>
                <a:ea typeface="+mn-ea"/>
                <a:cs typeface="+mn-cs"/>
              </a:rPr>
              <a:t>USD</a:t>
            </a:r>
            <a:endParaRPr kumimoji="0" lang="th-TH" sz="1100" b="0" i="0" u="none" strike="noStrike" kern="1200" cap="none" spc="0" normalizeH="0" baseline="0" noProof="0">
              <a:ln>
                <a:noFill/>
              </a:ln>
              <a:solidFill>
                <a:srgbClr val="002E7C"/>
              </a:solidFill>
              <a:effectLst/>
              <a:uLnTx/>
              <a:uFillTx/>
              <a:latin typeface="Arial"/>
              <a:ea typeface="+mn-ea"/>
              <a:cs typeface="+mn-cs"/>
            </a:endParaRPr>
          </a:p>
        </p:txBody>
      </p:sp>
      <p:sp>
        <p:nvSpPr>
          <p:cNvPr id="20" name="TextBox 19">
            <a:extLst>
              <a:ext uri="{FF2B5EF4-FFF2-40B4-BE49-F238E27FC236}">
                <a16:creationId xmlns:a16="http://schemas.microsoft.com/office/drawing/2014/main" id="{24145104-9CFD-487B-9645-F77A97349C1F}"/>
              </a:ext>
            </a:extLst>
          </p:cNvPr>
          <p:cNvSpPr txBox="1"/>
          <p:nvPr/>
        </p:nvSpPr>
        <p:spPr>
          <a:xfrm>
            <a:off x="6423495" y="2290672"/>
            <a:ext cx="1930400" cy="169277"/>
          </a:xfrm>
          <a:prstGeom prst="rect">
            <a:avLst/>
          </a:prstGeom>
        </p:spPr>
        <p:txBody>
          <a:bodyPr vert="horz" wrap="square" lIns="0" tIns="0" rIns="0" bIns="0" rtlCol="0">
            <a:spAutoFit/>
          </a:bodyPr>
          <a:lstStyle>
            <a:defPPr>
              <a:defRPr lang="en-US"/>
            </a:defPPr>
            <a:lvl1pPr marL="6351" marR="0" lvl="0" indent="0" defTabSz="1232345" fontAlgn="auto">
              <a:lnSpc>
                <a:spcPct val="100000"/>
              </a:lnSpc>
              <a:spcBef>
                <a:spcPts val="0"/>
              </a:spcBef>
              <a:spcAft>
                <a:spcPts val="0"/>
              </a:spcAft>
              <a:buClrTx/>
              <a:buSzTx/>
              <a:buFontTx/>
              <a:buNone/>
              <a:tabLst/>
              <a:defRPr kumimoji="0" sz="1100" b="0" i="0" u="none" strike="noStrike" cap="none" spc="0" normalizeH="0" baseline="0">
                <a:ln>
                  <a:noFill/>
                </a:ln>
                <a:solidFill>
                  <a:srgbClr val="002E7C"/>
                </a:solidFill>
                <a:effectLst/>
                <a:uLnTx/>
                <a:uFillTx/>
                <a:latin typeface="Arial"/>
              </a:defRPr>
            </a:lvl1pPr>
          </a:lstStyle>
          <a:p>
            <a:r>
              <a:rPr lang="en-US"/>
              <a:t>Unit: </a:t>
            </a:r>
            <a:r>
              <a:rPr lang="en-US" err="1"/>
              <a:t>Triệu</a:t>
            </a:r>
            <a:r>
              <a:rPr lang="en-US"/>
              <a:t> m2</a:t>
            </a:r>
            <a:endParaRPr lang="th-TH"/>
          </a:p>
        </p:txBody>
      </p:sp>
      <p:graphicFrame>
        <p:nvGraphicFramePr>
          <p:cNvPr id="21" name="Chart 20">
            <a:extLst>
              <a:ext uri="{FF2B5EF4-FFF2-40B4-BE49-F238E27FC236}">
                <a16:creationId xmlns:a16="http://schemas.microsoft.com/office/drawing/2014/main" id="{078F791C-093F-40C6-94E5-D4C42E565FE8}"/>
              </a:ext>
            </a:extLst>
          </p:cNvPr>
          <p:cNvGraphicFramePr/>
          <p:nvPr>
            <p:custDataLst>
              <p:tags r:id="rId2"/>
            </p:custDataLst>
            <p:extLst>
              <p:ext uri="{D42A27DB-BD31-4B8C-83A1-F6EECF244321}">
                <p14:modId xmlns:p14="http://schemas.microsoft.com/office/powerpoint/2010/main" val="2996253503"/>
              </p:ext>
            </p:extLst>
          </p:nvPr>
        </p:nvGraphicFramePr>
        <p:xfrm>
          <a:off x="6172612" y="2628792"/>
          <a:ext cx="5386387" cy="2293215"/>
        </p:xfrm>
        <a:graphic>
          <a:graphicData uri="http://schemas.openxmlformats.org/drawingml/2006/chart">
            <c:chart xmlns:c="http://schemas.openxmlformats.org/drawingml/2006/chart" xmlns:r="http://schemas.openxmlformats.org/officeDocument/2006/relationships" r:id="rId20"/>
          </a:graphicData>
        </a:graphic>
      </p:graphicFrame>
      <p:cxnSp>
        <p:nvCxnSpPr>
          <p:cNvPr id="22" name="Straight Connector 21">
            <a:extLst>
              <a:ext uri="{FF2B5EF4-FFF2-40B4-BE49-F238E27FC236}">
                <a16:creationId xmlns:a16="http://schemas.microsoft.com/office/drawing/2014/main" id="{981C3B3A-D405-4569-AA3D-5BEB9BC8C0E9}"/>
              </a:ext>
            </a:extLst>
          </p:cNvPr>
          <p:cNvCxnSpPr>
            <a:cxnSpLocks/>
          </p:cNvCxnSpPr>
          <p:nvPr>
            <p:custDataLst>
              <p:tags r:id="rId3"/>
            </p:custDataLst>
          </p:nvPr>
        </p:nvCxnSpPr>
        <p:spPr bwMode="auto">
          <a:xfrm flipV="1">
            <a:off x="6409943" y="2352085"/>
            <a:ext cx="4642370" cy="580782"/>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7BF1562E-9CFB-4BE3-9D83-B2EA4E9B987C}"/>
              </a:ext>
            </a:extLst>
          </p:cNvPr>
          <p:cNvSpPr>
            <a:spLocks noGrp="1"/>
          </p:cNvSpPr>
          <p:nvPr>
            <p:custDataLst>
              <p:tags r:id="rId4"/>
            </p:custDataLst>
          </p:nvPr>
        </p:nvSpPr>
        <p:spPr bwMode="auto">
          <a:xfrm>
            <a:off x="7626762" y="4890256"/>
            <a:ext cx="392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26E31A-4B64-4A99-9014-F963263E4B2F}" type="datetime'2''''''''''''''''''''''''''''''0''''''''2''''1''''f'''">
              <a:rPr lang="en-US" altLang="en-US" sz="1200" smtClean="0"/>
              <a:pPr marL="0" indent="0" algn="ctr">
                <a:spcBef>
                  <a:spcPct val="0"/>
                </a:spcBef>
                <a:spcAft>
                  <a:spcPct val="0"/>
                </a:spcAft>
                <a:buNone/>
              </a:pPr>
              <a:t>2021f</a:t>
            </a:fld>
            <a:endParaRPr lang="en-US" sz="1200" noProof="0"/>
          </a:p>
        </p:txBody>
      </p:sp>
      <p:sp>
        <p:nvSpPr>
          <p:cNvPr id="24" name="Text Placeholder 2">
            <a:extLst>
              <a:ext uri="{FF2B5EF4-FFF2-40B4-BE49-F238E27FC236}">
                <a16:creationId xmlns:a16="http://schemas.microsoft.com/office/drawing/2014/main" id="{7F810E02-41BE-4C32-9BF9-93A93C00F147}"/>
              </a:ext>
            </a:extLst>
          </p:cNvPr>
          <p:cNvSpPr>
            <a:spLocks noGrp="1"/>
          </p:cNvSpPr>
          <p:nvPr>
            <p:custDataLst>
              <p:tags r:id="rId5"/>
            </p:custDataLst>
          </p:nvPr>
        </p:nvSpPr>
        <p:spPr bwMode="auto">
          <a:xfrm>
            <a:off x="10758899" y="4890256"/>
            <a:ext cx="392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EAC6055-83BB-41B1-B125-01DD2F0E70D6}" type="datetime'2''''''''''02''''''''4''''f'''''''''''''''">
              <a:rPr lang="en-US" altLang="en-US" sz="1200" smtClean="0"/>
              <a:pPr marL="0" indent="0" algn="ctr">
                <a:spcBef>
                  <a:spcPct val="0"/>
                </a:spcBef>
                <a:spcAft>
                  <a:spcPct val="0"/>
                </a:spcAft>
                <a:buNone/>
              </a:pPr>
              <a:t>2024f</a:t>
            </a:fld>
            <a:endParaRPr lang="en-US" sz="1200" noProof="0"/>
          </a:p>
        </p:txBody>
      </p:sp>
      <p:sp>
        <p:nvSpPr>
          <p:cNvPr id="25" name="Text Placeholder 2">
            <a:extLst>
              <a:ext uri="{FF2B5EF4-FFF2-40B4-BE49-F238E27FC236}">
                <a16:creationId xmlns:a16="http://schemas.microsoft.com/office/drawing/2014/main" id="{EAFBE8B7-9F89-4835-A7C9-FAAF3396C8A1}"/>
              </a:ext>
            </a:extLst>
          </p:cNvPr>
          <p:cNvSpPr>
            <a:spLocks noGrp="1"/>
          </p:cNvSpPr>
          <p:nvPr>
            <p:custDataLst>
              <p:tags r:id="rId6"/>
            </p:custDataLst>
          </p:nvPr>
        </p:nvSpPr>
        <p:spPr bwMode="auto">
          <a:xfrm>
            <a:off x="6602824" y="4890256"/>
            <a:ext cx="34925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DE24BF2-26FD-47DE-A00A-6D07DC7C26EA}" type="datetime'''''''''''''2''''02''''''''0'''''''''''''''''''">
              <a:rPr lang="en-US" altLang="en-US" sz="1200" smtClean="0"/>
              <a:pPr marL="0" indent="0" algn="ctr">
                <a:spcBef>
                  <a:spcPct val="0"/>
                </a:spcBef>
                <a:spcAft>
                  <a:spcPct val="0"/>
                </a:spcAft>
                <a:buNone/>
              </a:pPr>
              <a:t>2020</a:t>
            </a:fld>
            <a:endParaRPr lang="en-US" sz="1200" noProof="0"/>
          </a:p>
        </p:txBody>
      </p:sp>
      <p:sp>
        <p:nvSpPr>
          <p:cNvPr id="26" name="Text Placeholder 2">
            <a:extLst>
              <a:ext uri="{FF2B5EF4-FFF2-40B4-BE49-F238E27FC236}">
                <a16:creationId xmlns:a16="http://schemas.microsoft.com/office/drawing/2014/main" id="{BBF7EC5E-94F4-4F76-A758-BC3185D6EEC4}"/>
              </a:ext>
            </a:extLst>
          </p:cNvPr>
          <p:cNvSpPr>
            <a:spLocks noGrp="1"/>
          </p:cNvSpPr>
          <p:nvPr>
            <p:custDataLst>
              <p:tags r:id="rId7"/>
            </p:custDataLst>
          </p:nvPr>
        </p:nvSpPr>
        <p:spPr bwMode="gray">
          <a:xfrm>
            <a:off x="6607587" y="3955218"/>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BFBC363-274E-47BB-890E-EA98BD2F7104}" type="datetime'''''''12''''''''''''''''''''.''''''5'">
              <a:rPr lang="en-US" altLang="en-US" sz="1200" smtClean="0"/>
              <a:pPr marL="0" indent="0" algn="ctr">
                <a:spcBef>
                  <a:spcPct val="0"/>
                </a:spcBef>
                <a:spcAft>
                  <a:spcPct val="0"/>
                </a:spcAft>
                <a:buNone/>
              </a:pPr>
              <a:t>12.5</a:t>
            </a:fld>
            <a:endParaRPr lang="en-US" sz="1200" noProof="0"/>
          </a:p>
        </p:txBody>
      </p:sp>
      <p:sp>
        <p:nvSpPr>
          <p:cNvPr id="29" name="Text Placeholder 2">
            <a:extLst>
              <a:ext uri="{FF2B5EF4-FFF2-40B4-BE49-F238E27FC236}">
                <a16:creationId xmlns:a16="http://schemas.microsoft.com/office/drawing/2014/main" id="{4021D3D8-A95C-4F5C-B9B0-F51B2441FA12}"/>
              </a:ext>
            </a:extLst>
          </p:cNvPr>
          <p:cNvSpPr>
            <a:spLocks noGrp="1"/>
          </p:cNvSpPr>
          <p:nvPr>
            <p:custDataLst>
              <p:tags r:id="rId8"/>
            </p:custDataLst>
          </p:nvPr>
        </p:nvSpPr>
        <p:spPr bwMode="auto">
          <a:xfrm>
            <a:off x="8669749" y="4890256"/>
            <a:ext cx="392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DEA8D22-4497-4720-8BBC-BC76B4593971}" type="datetime'''''''''''2''''''''0''2''''''''''2''''f'''''''''''''''''''">
              <a:rPr lang="en-US" altLang="en-US" sz="1200" smtClean="0"/>
              <a:pPr marL="0" indent="0" algn="ctr">
                <a:spcBef>
                  <a:spcPct val="0"/>
                </a:spcBef>
                <a:spcAft>
                  <a:spcPct val="0"/>
                </a:spcAft>
                <a:buNone/>
              </a:pPr>
              <a:t>2022f</a:t>
            </a:fld>
            <a:endParaRPr lang="en-US" sz="1200" noProof="0"/>
          </a:p>
        </p:txBody>
      </p:sp>
      <p:sp>
        <p:nvSpPr>
          <p:cNvPr id="31" name="Text Placeholder 2">
            <a:extLst>
              <a:ext uri="{FF2B5EF4-FFF2-40B4-BE49-F238E27FC236}">
                <a16:creationId xmlns:a16="http://schemas.microsoft.com/office/drawing/2014/main" id="{E3F96A7C-C96E-4D46-B1EB-0BCF037893B4}"/>
              </a:ext>
            </a:extLst>
          </p:cNvPr>
          <p:cNvSpPr>
            <a:spLocks noGrp="1"/>
          </p:cNvSpPr>
          <p:nvPr>
            <p:custDataLst>
              <p:tags r:id="rId9"/>
            </p:custDataLst>
          </p:nvPr>
        </p:nvSpPr>
        <p:spPr bwMode="auto">
          <a:xfrm>
            <a:off x="9714324" y="4890256"/>
            <a:ext cx="3921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2D93012-20E8-4CF8-99EA-93E6F81F855E}" type="datetime'''20''''23''''''''''''''''''''''f'''''''''''''''''">
              <a:rPr lang="en-US" altLang="en-US" sz="1200" smtClean="0"/>
              <a:pPr marL="0" indent="0" algn="ctr">
                <a:spcBef>
                  <a:spcPct val="0"/>
                </a:spcBef>
                <a:spcAft>
                  <a:spcPct val="0"/>
                </a:spcAft>
                <a:buNone/>
              </a:pPr>
              <a:t>2023f</a:t>
            </a:fld>
            <a:endParaRPr lang="en-US" sz="1200" noProof="0"/>
          </a:p>
        </p:txBody>
      </p:sp>
      <p:sp>
        <p:nvSpPr>
          <p:cNvPr id="32" name="Text Placeholder 2">
            <a:extLst>
              <a:ext uri="{FF2B5EF4-FFF2-40B4-BE49-F238E27FC236}">
                <a16:creationId xmlns:a16="http://schemas.microsoft.com/office/drawing/2014/main" id="{7382FA9D-CB77-4837-9316-D59469505851}"/>
              </a:ext>
            </a:extLst>
          </p:cNvPr>
          <p:cNvSpPr>
            <a:spLocks noGrp="1"/>
          </p:cNvSpPr>
          <p:nvPr>
            <p:custDataLst>
              <p:tags r:id="rId10"/>
            </p:custDataLst>
          </p:nvPr>
        </p:nvSpPr>
        <p:spPr bwMode="gray">
          <a:xfrm>
            <a:off x="7652162" y="3880606"/>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FCAF293-FD44-43CE-A7DA-EB42FE8D72B4}" type="datetime'''''1''''''3''''''''''''''''''''''''''''''''''''''.''9'''''">
              <a:rPr lang="en-US" altLang="en-US" sz="1200" smtClean="0"/>
              <a:pPr marL="0" indent="0" algn="ctr">
                <a:spcBef>
                  <a:spcPct val="0"/>
                </a:spcBef>
                <a:spcAft>
                  <a:spcPct val="0"/>
                </a:spcAft>
                <a:buNone/>
              </a:pPr>
              <a:t>13.9</a:t>
            </a:fld>
            <a:endParaRPr lang="en-US" sz="1200" noProof="0"/>
          </a:p>
        </p:txBody>
      </p:sp>
      <p:sp>
        <p:nvSpPr>
          <p:cNvPr id="33" name="Text Placeholder 2">
            <a:extLst>
              <a:ext uri="{FF2B5EF4-FFF2-40B4-BE49-F238E27FC236}">
                <a16:creationId xmlns:a16="http://schemas.microsoft.com/office/drawing/2014/main" id="{CF479342-9478-4FF5-9FE5-6D6D7232326A}"/>
              </a:ext>
            </a:extLst>
          </p:cNvPr>
          <p:cNvSpPr>
            <a:spLocks noGrp="1"/>
          </p:cNvSpPr>
          <p:nvPr>
            <p:custDataLst>
              <p:tags r:id="rId11"/>
            </p:custDataLst>
          </p:nvPr>
        </p:nvSpPr>
        <p:spPr bwMode="gray">
          <a:xfrm>
            <a:off x="8695149" y="376154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5A99350-0538-43EB-B083-A5D06FE88C84}" type="datetime'''''''''''''''''1''''''''''''6''.''''''''1'''''''''''">
              <a:rPr lang="en-US" altLang="en-US" sz="1200" smtClean="0"/>
              <a:pPr marL="0" indent="0" algn="ctr">
                <a:spcBef>
                  <a:spcPct val="0"/>
                </a:spcBef>
                <a:spcAft>
                  <a:spcPct val="0"/>
                </a:spcAft>
                <a:buNone/>
              </a:pPr>
              <a:t>16.1</a:t>
            </a:fld>
            <a:endParaRPr lang="en-US" sz="1200" noProof="0"/>
          </a:p>
        </p:txBody>
      </p:sp>
      <p:sp>
        <p:nvSpPr>
          <p:cNvPr id="34" name="Text Placeholder 2">
            <a:extLst>
              <a:ext uri="{FF2B5EF4-FFF2-40B4-BE49-F238E27FC236}">
                <a16:creationId xmlns:a16="http://schemas.microsoft.com/office/drawing/2014/main" id="{069DB7E1-B9FA-47F1-BABE-550DEB8AEB2E}"/>
              </a:ext>
            </a:extLst>
          </p:cNvPr>
          <p:cNvSpPr>
            <a:spLocks noGrp="1"/>
          </p:cNvSpPr>
          <p:nvPr>
            <p:custDataLst>
              <p:tags r:id="rId12"/>
            </p:custDataLst>
          </p:nvPr>
        </p:nvSpPr>
        <p:spPr bwMode="gray">
          <a:xfrm>
            <a:off x="9739724" y="3621843"/>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D8B82B5-068F-4585-BA0A-A54F9855BB75}" type="datetime'''''''1''''''''''''''''''''''8''''''''''''''''''''.6'''">
              <a:rPr lang="en-US" altLang="en-US" sz="1200" smtClean="0"/>
              <a:pPr marL="0" indent="0" algn="ctr">
                <a:spcBef>
                  <a:spcPct val="0"/>
                </a:spcBef>
                <a:spcAft>
                  <a:spcPct val="0"/>
                </a:spcAft>
                <a:buNone/>
              </a:pPr>
              <a:t>18.6</a:t>
            </a:fld>
            <a:endParaRPr lang="en-US" sz="1200" noProof="0"/>
          </a:p>
        </p:txBody>
      </p:sp>
      <p:sp>
        <p:nvSpPr>
          <p:cNvPr id="35" name="Text Placeholder 2">
            <a:extLst>
              <a:ext uri="{FF2B5EF4-FFF2-40B4-BE49-F238E27FC236}">
                <a16:creationId xmlns:a16="http://schemas.microsoft.com/office/drawing/2014/main" id="{92BA3B0B-C074-43CF-9F90-98ED137E419B}"/>
              </a:ext>
            </a:extLst>
          </p:cNvPr>
          <p:cNvSpPr>
            <a:spLocks noGrp="1"/>
          </p:cNvSpPr>
          <p:nvPr>
            <p:custDataLst>
              <p:tags r:id="rId13"/>
            </p:custDataLst>
          </p:nvPr>
        </p:nvSpPr>
        <p:spPr bwMode="gray">
          <a:xfrm>
            <a:off x="10784299" y="3459918"/>
            <a:ext cx="339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687CAED-35B6-484A-91AC-0CCF1760D615}" type="datetime'''''''''''2''''''''''''1''''''''.''''''''''6'''''">
              <a:rPr lang="en-US" altLang="en-US" sz="1200" smtClean="0"/>
              <a:pPr marL="0" indent="0" algn="ctr">
                <a:spcBef>
                  <a:spcPct val="0"/>
                </a:spcBef>
                <a:spcAft>
                  <a:spcPct val="0"/>
                </a:spcAft>
                <a:buNone/>
              </a:pPr>
              <a:t>21.6</a:t>
            </a:fld>
            <a:endParaRPr lang="en-US" sz="1200" noProof="0"/>
          </a:p>
        </p:txBody>
      </p:sp>
      <p:sp>
        <p:nvSpPr>
          <p:cNvPr id="36" name="Text Placeholder 2">
            <a:extLst>
              <a:ext uri="{FF2B5EF4-FFF2-40B4-BE49-F238E27FC236}">
                <a16:creationId xmlns:a16="http://schemas.microsoft.com/office/drawing/2014/main" id="{55D063AF-5163-46EA-B01E-8FF32216D34F}"/>
              </a:ext>
            </a:extLst>
          </p:cNvPr>
          <p:cNvSpPr>
            <a:spLocks noGrp="1"/>
          </p:cNvSpPr>
          <p:nvPr>
            <p:custDataLst>
              <p:tags r:id="rId14"/>
            </p:custDataLst>
          </p:nvPr>
        </p:nvSpPr>
        <p:spPr bwMode="auto">
          <a:xfrm>
            <a:off x="8018875" y="2459950"/>
            <a:ext cx="1042987" cy="410754"/>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CADB6A98-40DD-45BE-BDE7-24D5754E7043}" type="datetime'+''''''''1''''''''''4''''''.7''''''''''''''''''''''''%'''''">
              <a:rPr lang="en-US" altLang="en-US" sz="1400" b="1" smtClean="0"/>
              <a:pPr marL="0" indent="0" algn="ctr">
                <a:spcBef>
                  <a:spcPct val="0"/>
                </a:spcBef>
                <a:spcAft>
                  <a:spcPct val="0"/>
                </a:spcAft>
                <a:buNone/>
              </a:pPr>
              <a:t>+14.7%</a:t>
            </a:fld>
            <a:endParaRPr lang="en-US" sz="1400" b="1" noProof="0"/>
          </a:p>
        </p:txBody>
      </p:sp>
      <p:cxnSp>
        <p:nvCxnSpPr>
          <p:cNvPr id="38" name="Straight Connector 37">
            <a:extLst>
              <a:ext uri="{FF2B5EF4-FFF2-40B4-BE49-F238E27FC236}">
                <a16:creationId xmlns:a16="http://schemas.microsoft.com/office/drawing/2014/main" id="{7868739A-2ADD-4653-A04C-EB70A54CC33A}"/>
              </a:ext>
            </a:extLst>
          </p:cNvPr>
          <p:cNvCxnSpPr>
            <a:cxnSpLocks/>
          </p:cNvCxnSpPr>
          <p:nvPr>
            <p:custDataLst>
              <p:tags r:id="rId15"/>
            </p:custDataLst>
          </p:nvPr>
        </p:nvCxnSpPr>
        <p:spPr bwMode="auto">
          <a:xfrm flipV="1">
            <a:off x="1046753" y="2441248"/>
            <a:ext cx="4707543" cy="547001"/>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9" name="Text Placeholder 2">
            <a:extLst>
              <a:ext uri="{FF2B5EF4-FFF2-40B4-BE49-F238E27FC236}">
                <a16:creationId xmlns:a16="http://schemas.microsoft.com/office/drawing/2014/main" id="{90B761EE-8F6B-4D6C-BD2E-2502894E51C0}"/>
              </a:ext>
            </a:extLst>
          </p:cNvPr>
          <p:cNvSpPr>
            <a:spLocks noGrp="1"/>
          </p:cNvSpPr>
          <p:nvPr>
            <p:custDataLst>
              <p:tags r:id="rId16"/>
            </p:custDataLst>
          </p:nvPr>
        </p:nvSpPr>
        <p:spPr bwMode="auto">
          <a:xfrm>
            <a:off x="2775542" y="2471056"/>
            <a:ext cx="1021206" cy="428293"/>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126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8BB6082-DB88-4122-BDDB-B968082BFBBB}" type="datetime'''''+''10.''''''''''''''''''''''''''''7''''''''''''''''''%'''">
              <a:rPr lang="en-US" altLang="en-US" sz="1400" b="1" smtClean="0"/>
              <a:pPr marL="0" indent="0" algn="ctr">
                <a:spcBef>
                  <a:spcPct val="0"/>
                </a:spcBef>
                <a:spcAft>
                  <a:spcPct val="0"/>
                </a:spcAft>
                <a:buNone/>
              </a:pPr>
              <a:t>+10.7%</a:t>
            </a:fld>
            <a:endParaRPr lang="en-US" sz="1400" b="1" noProof="0"/>
          </a:p>
        </p:txBody>
      </p:sp>
    </p:spTree>
    <p:extLst>
      <p:ext uri="{BB962C8B-B14F-4D97-AF65-F5344CB8AC3E}">
        <p14:creationId xmlns:p14="http://schemas.microsoft.com/office/powerpoint/2010/main" val="14493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6" grpId="0"/>
      <p:bldP spid="20" grpId="0"/>
      <p:bldGraphic spid="21" grpId="0">
        <p:bldAsOne/>
      </p:bldGraphic>
      <p:bldP spid="23" grpId="0"/>
      <p:bldP spid="24" grpId="0"/>
      <p:bldP spid="25" grpId="0"/>
      <p:bldP spid="26" grpId="0"/>
      <p:bldP spid="29" grpId="0"/>
      <p:bldP spid="31" grpId="0"/>
      <p:bldP spid="32" grpId="0"/>
      <p:bldP spid="33" grpId="0"/>
      <p:bldP spid="34" grpId="0"/>
      <p:bldP spid="35" grpId="0"/>
      <p:bldP spid="36" grpId="0"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26916" y="993917"/>
            <a:ext cx="9757459" cy="51314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368750"/>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3138232" y="173999"/>
            <a:ext cx="7559195" cy="6647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CÔNG THỨC SƠN MẶT DƯỚI ĐẶC BIỆT</a:t>
            </a:r>
          </a:p>
          <a:p>
            <a:pPr lvl="0">
              <a:defRPr/>
            </a:pPr>
            <a:r>
              <a:rPr lang="vi-VN" sz="2400">
                <a:solidFill>
                  <a:prstClr val="white"/>
                </a:solidFill>
                <a:latin typeface="Calibri" panose="020F0502020204030204" pitchFamily="34" charset="0"/>
                <a:cs typeface="Calibri" panose="020F0502020204030204" pitchFamily="34" charset="0"/>
              </a:rPr>
              <a:t>BÁM DÍNH LỚP CÁCH NHIỆT TỐI ƯU </a:t>
            </a:r>
          </a:p>
        </p:txBody>
      </p:sp>
      <p:sp>
        <p:nvSpPr>
          <p:cNvPr id="19" name="Rectangle 18">
            <a:extLst>
              <a:ext uri="{FF2B5EF4-FFF2-40B4-BE49-F238E27FC236}">
                <a16:creationId xmlns:a16="http://schemas.microsoft.com/office/drawing/2014/main" id="{A3C8BB77-E306-4CF5-8888-1A22CD5D46CC}"/>
              </a:ext>
            </a:extLst>
          </p:cNvPr>
          <p:cNvSpPr/>
          <p:nvPr/>
        </p:nvSpPr>
        <p:spPr>
          <a:xfrm>
            <a:off x="6684013" y="6339352"/>
            <a:ext cx="3874125" cy="307777"/>
          </a:xfrm>
          <a:prstGeom prst="rect">
            <a:avLst/>
          </a:prstGeom>
        </p:spPr>
        <p:txBody>
          <a:bodyPr wrap="square">
            <a:spAutoFit/>
          </a:bodyPr>
          <a:lstStyle/>
          <a:p>
            <a:pPr algn="r">
              <a:spcBef>
                <a:spcPct val="0"/>
              </a:spcBef>
              <a:spcAft>
                <a:spcPct val="0"/>
              </a:spcAft>
              <a:defRPr/>
            </a:pPr>
            <a:r>
              <a:rPr lang="en-US" altLang="en-US" sz="1400" i="1">
                <a:solidFill>
                  <a:prstClr val="white"/>
                </a:solidFill>
                <a:latin typeface="Calibri" panose="020F0502020204030204" pitchFamily="34" charset="0"/>
                <a:cs typeface="Calibri" panose="020F0502020204030204" pitchFamily="34" charset="0"/>
              </a:rPr>
              <a:t>(*) T</a:t>
            </a:r>
            <a:r>
              <a:rPr lang="en-AU" altLang="en-US" sz="1400" i="1" err="1">
                <a:solidFill>
                  <a:prstClr val="white"/>
                </a:solidFill>
                <a:latin typeface="Calibri" panose="020F0502020204030204" pitchFamily="34" charset="0"/>
                <a:cs typeface="Calibri" panose="020F0502020204030204" pitchFamily="34" charset="0"/>
              </a:rPr>
              <a:t>heo</a:t>
            </a:r>
            <a:r>
              <a:rPr lang="en-AU" altLang="en-US" sz="1400" i="1">
                <a:solidFill>
                  <a:prstClr val="white"/>
                </a:solidFill>
                <a:latin typeface="Calibri" panose="020F0502020204030204" pitchFamily="34" charset="0"/>
                <a:cs typeface="Calibri" panose="020F0502020204030204" pitchFamily="34" charset="0"/>
              </a:rPr>
              <a:t> ĐK &amp; ĐK </a:t>
            </a:r>
            <a:r>
              <a:rPr lang="en-AU" altLang="en-US" sz="1400" i="1" err="1">
                <a:solidFill>
                  <a:prstClr val="white"/>
                </a:solidFill>
                <a:latin typeface="Calibri" panose="020F0502020204030204" pitchFamily="34" charset="0"/>
                <a:cs typeface="Calibri" panose="020F0502020204030204" pitchFamily="34" charset="0"/>
              </a:rPr>
              <a:t>bảo</a:t>
            </a:r>
            <a:r>
              <a:rPr lang="en-AU" altLang="en-US" sz="1400" i="1">
                <a:solidFill>
                  <a:prstClr val="white"/>
                </a:solidFill>
                <a:latin typeface="Calibri" panose="020F0502020204030204" pitchFamily="34" charset="0"/>
                <a:cs typeface="Calibri" panose="020F0502020204030204" pitchFamily="34" charset="0"/>
              </a:rPr>
              <a:t> </a:t>
            </a:r>
            <a:r>
              <a:rPr lang="en-AU" altLang="en-US" sz="1400" i="1" err="1">
                <a:solidFill>
                  <a:prstClr val="white"/>
                </a:solidFill>
                <a:latin typeface="Calibri" panose="020F0502020204030204" pitchFamily="34" charset="0"/>
                <a:cs typeface="Calibri" panose="020F0502020204030204" pitchFamily="34" charset="0"/>
              </a:rPr>
              <a:t>hành</a:t>
            </a:r>
            <a:endParaRPr lang="en-AU" altLang="en-US" sz="1400" i="1">
              <a:solidFill>
                <a:prstClr val="white"/>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B12C87A8-7440-4FA5-A7DB-76C83F1629D2}"/>
              </a:ext>
            </a:extLst>
          </p:cNvPr>
          <p:cNvSpPr/>
          <p:nvPr/>
        </p:nvSpPr>
        <p:spPr>
          <a:xfrm>
            <a:off x="1226916" y="211435"/>
            <a:ext cx="1760184" cy="595904"/>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Arial "/>
              </a:rPr>
              <a:t>STICK</a:t>
            </a:r>
            <a:r>
              <a:rPr lang="en-US" sz="1600" b="1" baseline="30000">
                <a:solidFill>
                  <a:prstClr val="black"/>
                </a:solidFill>
                <a:latin typeface="Arial "/>
              </a:rPr>
              <a:t>+ </a:t>
            </a:r>
            <a:r>
              <a:rPr lang="en-US" sz="1600" b="1">
                <a:solidFill>
                  <a:prstClr val="black"/>
                </a:solidFill>
                <a:latin typeface="Arial "/>
              </a:rPr>
              <a:t>FOAM</a:t>
            </a:r>
            <a:endParaRPr lang="en-US" sz="1600" b="1" baseline="30000">
              <a:solidFill>
                <a:prstClr val="black"/>
              </a:solidFill>
              <a:latin typeface="Arial "/>
            </a:endParaRPr>
          </a:p>
        </p:txBody>
      </p:sp>
      <p:grpSp>
        <p:nvGrpSpPr>
          <p:cNvPr id="43" name="Group 42">
            <a:extLst>
              <a:ext uri="{FF2B5EF4-FFF2-40B4-BE49-F238E27FC236}">
                <a16:creationId xmlns:a16="http://schemas.microsoft.com/office/drawing/2014/main" id="{5F3368DC-91F7-47AA-8658-3D9FAD4C0AEA}"/>
              </a:ext>
            </a:extLst>
          </p:cNvPr>
          <p:cNvGrpSpPr/>
          <p:nvPr/>
        </p:nvGrpSpPr>
        <p:grpSpPr>
          <a:xfrm>
            <a:off x="1606359" y="1086778"/>
            <a:ext cx="1874155" cy="593259"/>
            <a:chOff x="1924488" y="800357"/>
            <a:chExt cx="1905756" cy="664375"/>
          </a:xfrm>
        </p:grpSpPr>
        <p:grpSp>
          <p:nvGrpSpPr>
            <p:cNvPr id="44" name="Group 43">
              <a:extLst>
                <a:ext uri="{FF2B5EF4-FFF2-40B4-BE49-F238E27FC236}">
                  <a16:creationId xmlns:a16="http://schemas.microsoft.com/office/drawing/2014/main" id="{73870DDE-98BF-4DCE-BEFE-9402773ADD6D}"/>
                </a:ext>
              </a:extLst>
            </p:cNvPr>
            <p:cNvGrpSpPr/>
            <p:nvPr/>
          </p:nvGrpSpPr>
          <p:grpSpPr>
            <a:xfrm>
              <a:off x="1934505" y="800357"/>
              <a:ext cx="1895739" cy="664375"/>
              <a:chOff x="17128058" y="4885241"/>
              <a:chExt cx="5055967" cy="744534"/>
            </a:xfrm>
          </p:grpSpPr>
          <p:sp>
            <p:nvSpPr>
              <p:cNvPr id="47" name="Round Same Side Corner Rectangle 114">
                <a:extLst>
                  <a:ext uri="{FF2B5EF4-FFF2-40B4-BE49-F238E27FC236}">
                    <a16:creationId xmlns:a16="http://schemas.microsoft.com/office/drawing/2014/main" id="{F90147BA-9DFA-46BD-9EF5-5C0B4B6C6398}"/>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48" name="Round Same Side Corner Rectangle 115">
                <a:extLst>
                  <a:ext uri="{FF2B5EF4-FFF2-40B4-BE49-F238E27FC236}">
                    <a16:creationId xmlns:a16="http://schemas.microsoft.com/office/drawing/2014/main" id="{24BEA35B-5A1D-4F34-BB3F-9D6B020354AB}"/>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6DC387B0-C973-4E7E-B918-6230A889D1B8}"/>
                </a:ext>
              </a:extLst>
            </p:cNvPr>
            <p:cNvSpPr txBox="1"/>
            <p:nvPr/>
          </p:nvSpPr>
          <p:spPr>
            <a:xfrm>
              <a:off x="1924488" y="1001791"/>
              <a:ext cx="468766"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03</a:t>
              </a:r>
            </a:p>
          </p:txBody>
        </p:sp>
        <p:sp>
          <p:nvSpPr>
            <p:cNvPr id="46" name="TextBox 45">
              <a:extLst>
                <a:ext uri="{FF2B5EF4-FFF2-40B4-BE49-F238E27FC236}">
                  <a16:creationId xmlns:a16="http://schemas.microsoft.com/office/drawing/2014/main" id="{5475A5A8-FB4A-4349-B10B-CC1DB6E4A768}"/>
                </a:ext>
              </a:extLst>
            </p:cNvPr>
            <p:cNvSpPr txBox="1"/>
            <p:nvPr/>
          </p:nvSpPr>
          <p:spPr>
            <a:xfrm>
              <a:off x="2505107" y="883735"/>
              <a:ext cx="1135387" cy="482539"/>
            </a:xfrm>
            <a:prstGeom prst="rect">
              <a:avLst/>
            </a:prstGeom>
            <a:noFill/>
          </p:spPr>
          <p:txBody>
            <a:bodyPr wrap="square" lIns="0" tIns="0" rIns="0" bIns="0" rtlCol="0">
              <a:spAutoFit/>
            </a:bodyPr>
            <a:lstStyle/>
            <a:p>
              <a:pPr defTabSz="1828845">
                <a:defRPr/>
              </a:pPr>
              <a:r>
                <a:rPr lang="en-US" sz="1400" b="1">
                  <a:solidFill>
                    <a:prstClr val="black"/>
                  </a:solidFill>
                  <a:latin typeface="Arial" panose="020B0604020202020204" pitchFamily="34" charset="0"/>
                  <a:ea typeface="Aachen" panose="02020500000000000000" pitchFamily="18" charset="0"/>
                  <a:cs typeface="Arial" panose="020B0604020202020204" pitchFamily="34" charset="0"/>
                </a:rPr>
                <a:t>CÁCH ÂM CÁCH NHIỆT</a:t>
              </a:r>
            </a:p>
          </p:txBody>
        </p:sp>
      </p:grpSp>
      <p:grpSp>
        <p:nvGrpSpPr>
          <p:cNvPr id="26" name="Group 25">
            <a:extLst>
              <a:ext uri="{FF2B5EF4-FFF2-40B4-BE49-F238E27FC236}">
                <a16:creationId xmlns:a16="http://schemas.microsoft.com/office/drawing/2014/main" id="{E4E4BBBE-561E-4320-8142-E3877B739689}"/>
              </a:ext>
            </a:extLst>
          </p:cNvPr>
          <p:cNvGrpSpPr/>
          <p:nvPr/>
        </p:nvGrpSpPr>
        <p:grpSpPr>
          <a:xfrm>
            <a:off x="2291260" y="1927125"/>
            <a:ext cx="7562015" cy="3214703"/>
            <a:chOff x="1171169" y="1419571"/>
            <a:chExt cx="6453793" cy="2743585"/>
          </a:xfrm>
        </p:grpSpPr>
        <p:pic>
          <p:nvPicPr>
            <p:cNvPr id="27" name="Picture 26">
              <a:extLst>
                <a:ext uri="{FF2B5EF4-FFF2-40B4-BE49-F238E27FC236}">
                  <a16:creationId xmlns:a16="http://schemas.microsoft.com/office/drawing/2014/main" id="{2B73D561-BE49-493E-93E6-A198BEA9A1D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0000"/>
            <a:stretch/>
          </p:blipFill>
          <p:spPr>
            <a:xfrm>
              <a:off x="4446421" y="1419571"/>
              <a:ext cx="3178541" cy="2743583"/>
            </a:xfrm>
            <a:prstGeom prst="rect">
              <a:avLst/>
            </a:prstGeom>
          </p:spPr>
        </p:pic>
        <p:pic>
          <p:nvPicPr>
            <p:cNvPr id="28" name="Picture 27">
              <a:extLst>
                <a:ext uri="{FF2B5EF4-FFF2-40B4-BE49-F238E27FC236}">
                  <a16:creationId xmlns:a16="http://schemas.microsoft.com/office/drawing/2014/main" id="{6C83C1CC-2BC7-427E-8502-9C46972554D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50180"/>
            <a:stretch/>
          </p:blipFill>
          <p:spPr>
            <a:xfrm>
              <a:off x="1171169" y="1419572"/>
              <a:ext cx="3167063" cy="2743584"/>
            </a:xfrm>
            <a:prstGeom prst="rect">
              <a:avLst/>
            </a:prstGeom>
          </p:spPr>
        </p:pic>
        <p:sp>
          <p:nvSpPr>
            <p:cNvPr id="29" name="Rectangle 28">
              <a:extLst>
                <a:ext uri="{FF2B5EF4-FFF2-40B4-BE49-F238E27FC236}">
                  <a16:creationId xmlns:a16="http://schemas.microsoft.com/office/drawing/2014/main" id="{7E23AB3E-046B-4D5A-9880-CAB5126E4F4B}"/>
                </a:ext>
              </a:extLst>
            </p:cNvPr>
            <p:cNvSpPr/>
            <p:nvPr/>
          </p:nvSpPr>
          <p:spPr>
            <a:xfrm>
              <a:off x="1171170" y="1419572"/>
              <a:ext cx="3167062" cy="2743584"/>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DC7AAB06-5CD6-4FAB-AE39-41DB1CC15697}"/>
                </a:ext>
              </a:extLst>
            </p:cNvPr>
            <p:cNvSpPr/>
            <p:nvPr/>
          </p:nvSpPr>
          <p:spPr>
            <a:xfrm>
              <a:off x="4446422" y="1419572"/>
              <a:ext cx="3167062" cy="2743583"/>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21" name="Picture 20">
            <a:extLst>
              <a:ext uri="{FF2B5EF4-FFF2-40B4-BE49-F238E27FC236}">
                <a16:creationId xmlns:a16="http://schemas.microsoft.com/office/drawing/2014/main" id="{08FAD0C7-A3F3-4733-97A3-01D3360BF460}"/>
              </a:ext>
            </a:extLst>
          </p:cNvPr>
          <p:cNvPicPr>
            <a:picLocks noChangeAspect="1"/>
          </p:cNvPicPr>
          <p:nvPr/>
        </p:nvPicPr>
        <p:blipFill>
          <a:blip r:embed="rId4"/>
          <a:stretch>
            <a:fillRect/>
          </a:stretch>
        </p:blipFill>
        <p:spPr>
          <a:xfrm>
            <a:off x="3268619" y="5143496"/>
            <a:ext cx="1756182" cy="738409"/>
          </a:xfrm>
          <a:prstGeom prst="rect">
            <a:avLst/>
          </a:prstGeom>
        </p:spPr>
      </p:pic>
    </p:spTree>
    <p:extLst>
      <p:ext uri="{BB962C8B-B14F-4D97-AF65-F5344CB8AC3E}">
        <p14:creationId xmlns:p14="http://schemas.microsoft.com/office/powerpoint/2010/main" val="30996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524018" y="993916"/>
            <a:ext cx="9157883"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b="1">
              <a:solidFill>
                <a:prstClr val="white"/>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37" name="Title 1">
            <a:extLst>
              <a:ext uri="{FF2B5EF4-FFF2-40B4-BE49-F238E27FC236}">
                <a16:creationId xmlns:a16="http://schemas.microsoft.com/office/drawing/2014/main" id="{C3BCB40D-2F77-4C44-B164-C71C78C2E5DE}"/>
              </a:ext>
            </a:extLst>
          </p:cNvPr>
          <p:cNvSpPr txBox="1">
            <a:spLocks/>
          </p:cNvSpPr>
          <p:nvPr/>
        </p:nvSpPr>
        <p:spPr>
          <a:xfrm>
            <a:off x="1836855" y="192749"/>
            <a:ext cx="7559195" cy="6647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lvl="0">
              <a:defRPr/>
            </a:pPr>
            <a:r>
              <a:rPr lang="vi-VN" sz="2400">
                <a:solidFill>
                  <a:prstClr val="white"/>
                </a:solidFill>
                <a:latin typeface="Calibri" panose="020F0502020204030204" pitchFamily="34" charset="0"/>
                <a:cs typeface="Calibri" panose="020F0502020204030204" pitchFamily="34" charset="0"/>
              </a:rPr>
              <a:t>25% Độ bóng THẤP kết hợp với Độ bám dính cách nhiệt đồng đều TẠO BỀ MẶT PANEL PHẲNG VÀ THẨM MỸ </a:t>
            </a:r>
          </a:p>
        </p:txBody>
      </p:sp>
      <p:sp>
        <p:nvSpPr>
          <p:cNvPr id="19" name="Rectangle 18">
            <a:extLst>
              <a:ext uri="{FF2B5EF4-FFF2-40B4-BE49-F238E27FC236}">
                <a16:creationId xmlns:a16="http://schemas.microsoft.com/office/drawing/2014/main" id="{A3C8BB77-E306-4CF5-8888-1A22CD5D46CC}"/>
              </a:ext>
            </a:extLst>
          </p:cNvPr>
          <p:cNvSpPr/>
          <p:nvPr/>
        </p:nvSpPr>
        <p:spPr>
          <a:xfrm>
            <a:off x="6684013" y="6537658"/>
            <a:ext cx="3874125" cy="307777"/>
          </a:xfrm>
          <a:prstGeom prst="rect">
            <a:avLst/>
          </a:prstGeom>
        </p:spPr>
        <p:txBody>
          <a:bodyPr wrap="square">
            <a:spAutoFit/>
          </a:bodyPr>
          <a:lstStyle/>
          <a:p>
            <a:pPr algn="r">
              <a:spcBef>
                <a:spcPct val="0"/>
              </a:spcBef>
              <a:spcAft>
                <a:spcPct val="0"/>
              </a:spcAft>
              <a:defRPr/>
            </a:pPr>
            <a:r>
              <a:rPr lang="en-US" altLang="en-US" sz="1400" i="1">
                <a:solidFill>
                  <a:prstClr val="white"/>
                </a:solidFill>
                <a:latin typeface="Calibri" panose="020F0502020204030204" pitchFamily="34" charset="0"/>
                <a:cs typeface="Calibri" panose="020F0502020204030204" pitchFamily="34" charset="0"/>
              </a:rPr>
              <a:t>(*) T</a:t>
            </a:r>
            <a:r>
              <a:rPr lang="en-AU" altLang="en-US" sz="1400" i="1" err="1">
                <a:solidFill>
                  <a:prstClr val="white"/>
                </a:solidFill>
                <a:latin typeface="Calibri" panose="020F0502020204030204" pitchFamily="34" charset="0"/>
                <a:cs typeface="Calibri" panose="020F0502020204030204" pitchFamily="34" charset="0"/>
              </a:rPr>
              <a:t>heo</a:t>
            </a:r>
            <a:r>
              <a:rPr lang="en-AU" altLang="en-US" sz="1400" i="1">
                <a:solidFill>
                  <a:prstClr val="white"/>
                </a:solidFill>
                <a:latin typeface="Calibri" panose="020F0502020204030204" pitchFamily="34" charset="0"/>
                <a:cs typeface="Calibri" panose="020F0502020204030204" pitchFamily="34" charset="0"/>
              </a:rPr>
              <a:t> ĐK &amp; ĐK </a:t>
            </a:r>
            <a:r>
              <a:rPr lang="en-AU" altLang="en-US" sz="1400" i="1" err="1">
                <a:solidFill>
                  <a:prstClr val="white"/>
                </a:solidFill>
                <a:latin typeface="Calibri" panose="020F0502020204030204" pitchFamily="34" charset="0"/>
                <a:cs typeface="Calibri" panose="020F0502020204030204" pitchFamily="34" charset="0"/>
              </a:rPr>
              <a:t>bảo</a:t>
            </a:r>
            <a:r>
              <a:rPr lang="en-AU" altLang="en-US" sz="1400" i="1">
                <a:solidFill>
                  <a:prstClr val="white"/>
                </a:solidFill>
                <a:latin typeface="Calibri" panose="020F0502020204030204" pitchFamily="34" charset="0"/>
                <a:cs typeface="Calibri" panose="020F0502020204030204" pitchFamily="34" charset="0"/>
              </a:rPr>
              <a:t> </a:t>
            </a:r>
            <a:r>
              <a:rPr lang="en-AU" altLang="en-US" sz="1400" i="1" err="1">
                <a:solidFill>
                  <a:prstClr val="white"/>
                </a:solidFill>
                <a:latin typeface="Calibri" panose="020F0502020204030204" pitchFamily="34" charset="0"/>
                <a:cs typeface="Calibri" panose="020F0502020204030204" pitchFamily="34" charset="0"/>
              </a:rPr>
              <a:t>hành</a:t>
            </a:r>
            <a:endParaRPr lang="en-AU" altLang="en-US" sz="1400" i="1">
              <a:solidFill>
                <a:prstClr val="white"/>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6588BDE2-0F3E-4239-9675-0CC6C7995FD0}"/>
              </a:ext>
            </a:extLst>
          </p:cNvPr>
          <p:cNvSpPr/>
          <p:nvPr/>
        </p:nvSpPr>
        <p:spPr>
          <a:xfrm>
            <a:off x="1859197" y="2135854"/>
            <a:ext cx="2264239" cy="2918748"/>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1" name="Picture 20">
            <a:extLst>
              <a:ext uri="{FF2B5EF4-FFF2-40B4-BE49-F238E27FC236}">
                <a16:creationId xmlns:a16="http://schemas.microsoft.com/office/drawing/2014/main" id="{4F1B1F7E-F0C5-42A8-8DB7-F277EC8E4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021" y="2246342"/>
            <a:ext cx="1988195" cy="2647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2" name="Rectangle 21">
            <a:extLst>
              <a:ext uri="{FF2B5EF4-FFF2-40B4-BE49-F238E27FC236}">
                <a16:creationId xmlns:a16="http://schemas.microsoft.com/office/drawing/2014/main" id="{08112BD8-636C-4E77-AE7E-1FF63A3925F1}"/>
              </a:ext>
            </a:extLst>
          </p:cNvPr>
          <p:cNvSpPr/>
          <p:nvPr/>
        </p:nvSpPr>
        <p:spPr>
          <a:xfrm>
            <a:off x="3306055" y="3998972"/>
            <a:ext cx="698871" cy="1624740"/>
          </a:xfrm>
          <a:prstGeom prst="rect">
            <a:avLst/>
          </a:prstGeom>
        </p:spPr>
        <p:txBody>
          <a:bodyPr wrap="square">
            <a:spAutoFit/>
          </a:bodyPr>
          <a:lstStyle/>
          <a:p>
            <a:pPr defTabSz="1219140">
              <a:lnSpc>
                <a:spcPct val="107000"/>
              </a:lnSpc>
              <a:spcAft>
                <a:spcPts val="1067"/>
              </a:spcAft>
              <a:defRPr/>
            </a:pPr>
            <a:r>
              <a:rPr lang="en-US" sz="9800" b="1">
                <a:solidFill>
                  <a:srgbClr val="00B050"/>
                </a:solidFill>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98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2DA07FA3-BFC3-4007-BD97-890AD9D6EF15}"/>
              </a:ext>
            </a:extLst>
          </p:cNvPr>
          <p:cNvSpPr/>
          <p:nvPr/>
        </p:nvSpPr>
        <p:spPr>
          <a:xfrm>
            <a:off x="2366239" y="2143690"/>
            <a:ext cx="1267791" cy="777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b="1">
                <a:solidFill>
                  <a:prstClr val="white"/>
                </a:solidFill>
                <a:latin typeface="Calibri" panose="020F0502020204030204" pitchFamily="34" charset="0"/>
              </a:rPr>
              <a:t>15-25</a:t>
            </a:r>
            <a:r>
              <a:rPr lang="en-US" sz="2400" b="1">
                <a:solidFill>
                  <a:prstClr val="white"/>
                </a:solidFill>
                <a:latin typeface="Lucida Sans"/>
              </a:rPr>
              <a:t>%</a:t>
            </a:r>
          </a:p>
        </p:txBody>
      </p:sp>
      <p:sp>
        <p:nvSpPr>
          <p:cNvPr id="24" name="Rectangle 23">
            <a:extLst>
              <a:ext uri="{FF2B5EF4-FFF2-40B4-BE49-F238E27FC236}">
                <a16:creationId xmlns:a16="http://schemas.microsoft.com/office/drawing/2014/main" id="{812FC63E-AA18-45A0-A4DD-9CF9AA14703B}"/>
              </a:ext>
            </a:extLst>
          </p:cNvPr>
          <p:cNvSpPr/>
          <p:nvPr/>
        </p:nvSpPr>
        <p:spPr>
          <a:xfrm>
            <a:off x="4495611" y="2123514"/>
            <a:ext cx="5851155" cy="2922915"/>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Content Placeholder 11">
            <a:extLst>
              <a:ext uri="{FF2B5EF4-FFF2-40B4-BE49-F238E27FC236}">
                <a16:creationId xmlns:a16="http://schemas.microsoft.com/office/drawing/2014/main" id="{8CC0676D-4FEA-4AE4-9460-15168ED83827}"/>
              </a:ext>
            </a:extLst>
          </p:cNvPr>
          <p:cNvPicPr>
            <a:picLocks noChangeAspect="1"/>
          </p:cNvPicPr>
          <p:nvPr/>
        </p:nvPicPr>
        <p:blipFill rotWithShape="1">
          <a:blip r:embed="rId3"/>
          <a:srcRect l="11709"/>
          <a:stretch/>
        </p:blipFill>
        <p:spPr>
          <a:xfrm>
            <a:off x="6831756" y="2204809"/>
            <a:ext cx="3362695" cy="2744443"/>
          </a:xfrm>
          <a:prstGeom prst="rect">
            <a:avLst/>
          </a:prstGeom>
        </p:spPr>
      </p:pic>
      <p:pic>
        <p:nvPicPr>
          <p:cNvPr id="31" name="Picture 30">
            <a:extLst>
              <a:ext uri="{FF2B5EF4-FFF2-40B4-BE49-F238E27FC236}">
                <a16:creationId xmlns:a16="http://schemas.microsoft.com/office/drawing/2014/main" id="{89363690-BAAA-4065-BEB3-3AEAD2CA6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961" y="2204809"/>
            <a:ext cx="2072191" cy="27444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32" name="Picture 31" descr="x-wrong-cross-no-hi">
            <a:extLst>
              <a:ext uri="{FF2B5EF4-FFF2-40B4-BE49-F238E27FC236}">
                <a16:creationId xmlns:a16="http://schemas.microsoft.com/office/drawing/2014/main" id="{934FE06A-946F-408F-BB7F-6DA3B01CF53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7920" y="4229151"/>
            <a:ext cx="932615" cy="81727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191A01D-3E85-4FED-A48F-FD1976E4B92E}"/>
              </a:ext>
            </a:extLst>
          </p:cNvPr>
          <p:cNvSpPr/>
          <p:nvPr/>
        </p:nvSpPr>
        <p:spPr>
          <a:xfrm>
            <a:off x="5022328" y="2127696"/>
            <a:ext cx="1267791" cy="777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en-US" sz="2400" b="1">
                <a:solidFill>
                  <a:prstClr val="white"/>
                </a:solidFill>
                <a:latin typeface="Calibri" panose="020F0502020204030204" pitchFamily="34" charset="0"/>
              </a:rPr>
              <a:t>50-70%</a:t>
            </a:r>
          </a:p>
        </p:txBody>
      </p:sp>
      <p:grpSp>
        <p:nvGrpSpPr>
          <p:cNvPr id="34" name="Group 33">
            <a:extLst>
              <a:ext uri="{FF2B5EF4-FFF2-40B4-BE49-F238E27FC236}">
                <a16:creationId xmlns:a16="http://schemas.microsoft.com/office/drawing/2014/main" id="{13EABDAF-BB26-4EE1-8DD9-6B0AEB85221C}"/>
              </a:ext>
            </a:extLst>
          </p:cNvPr>
          <p:cNvGrpSpPr/>
          <p:nvPr/>
        </p:nvGrpSpPr>
        <p:grpSpPr>
          <a:xfrm>
            <a:off x="1855691" y="1177776"/>
            <a:ext cx="1863640" cy="593259"/>
            <a:chOff x="1934505" y="800357"/>
            <a:chExt cx="1895739" cy="664375"/>
          </a:xfrm>
        </p:grpSpPr>
        <p:grpSp>
          <p:nvGrpSpPr>
            <p:cNvPr id="35" name="Group 34">
              <a:extLst>
                <a:ext uri="{FF2B5EF4-FFF2-40B4-BE49-F238E27FC236}">
                  <a16:creationId xmlns:a16="http://schemas.microsoft.com/office/drawing/2014/main" id="{B5CD838E-2FB4-4355-9E53-2E9F722676F1}"/>
                </a:ext>
              </a:extLst>
            </p:cNvPr>
            <p:cNvGrpSpPr/>
            <p:nvPr/>
          </p:nvGrpSpPr>
          <p:grpSpPr>
            <a:xfrm>
              <a:off x="1934505" y="800357"/>
              <a:ext cx="1895739" cy="664375"/>
              <a:chOff x="17128058" y="4885241"/>
              <a:chExt cx="5055967" cy="744534"/>
            </a:xfrm>
          </p:grpSpPr>
          <p:sp>
            <p:nvSpPr>
              <p:cNvPr id="39" name="Round Same Side Corner Rectangle 114">
                <a:extLst>
                  <a:ext uri="{FF2B5EF4-FFF2-40B4-BE49-F238E27FC236}">
                    <a16:creationId xmlns:a16="http://schemas.microsoft.com/office/drawing/2014/main" id="{A4ED7F0B-3ADF-4F8C-8C13-B8A6DDFE4AFE}"/>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40" name="Round Same Side Corner Rectangle 115">
                <a:extLst>
                  <a:ext uri="{FF2B5EF4-FFF2-40B4-BE49-F238E27FC236}">
                    <a16:creationId xmlns:a16="http://schemas.microsoft.com/office/drawing/2014/main" id="{1B84C6C8-743A-4C8B-B1A7-234EE2C032E0}"/>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64BC942E-E68D-43E9-B383-B0FF3E4E1276}"/>
                </a:ext>
              </a:extLst>
            </p:cNvPr>
            <p:cNvSpPr txBox="1"/>
            <p:nvPr/>
          </p:nvSpPr>
          <p:spPr>
            <a:xfrm>
              <a:off x="1940619" y="982828"/>
              <a:ext cx="468767"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02</a:t>
              </a:r>
            </a:p>
          </p:txBody>
        </p:sp>
        <p:sp>
          <p:nvSpPr>
            <p:cNvPr id="38" name="TextBox 37">
              <a:extLst>
                <a:ext uri="{FF2B5EF4-FFF2-40B4-BE49-F238E27FC236}">
                  <a16:creationId xmlns:a16="http://schemas.microsoft.com/office/drawing/2014/main" id="{6C18598E-036B-4CB0-8693-9A6AC4F541BF}"/>
                </a:ext>
              </a:extLst>
            </p:cNvPr>
            <p:cNvSpPr txBox="1"/>
            <p:nvPr/>
          </p:nvSpPr>
          <p:spPr>
            <a:xfrm>
              <a:off x="2522747" y="982348"/>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THẨM MỸ</a:t>
              </a:r>
            </a:p>
          </p:txBody>
        </p:sp>
      </p:grpSp>
      <p:sp>
        <p:nvSpPr>
          <p:cNvPr id="26" name="TextBox 25">
            <a:extLst>
              <a:ext uri="{FF2B5EF4-FFF2-40B4-BE49-F238E27FC236}">
                <a16:creationId xmlns:a16="http://schemas.microsoft.com/office/drawing/2014/main" id="{D6C8A7A6-78C9-4BD7-A793-4D79E985DFFC}"/>
              </a:ext>
            </a:extLst>
          </p:cNvPr>
          <p:cNvSpPr txBox="1"/>
          <p:nvPr/>
        </p:nvSpPr>
        <p:spPr>
          <a:xfrm>
            <a:off x="2178474" y="5165090"/>
            <a:ext cx="1540857" cy="369332"/>
          </a:xfrm>
          <a:prstGeom prst="rect">
            <a:avLst/>
          </a:prstGeom>
          <a:solidFill>
            <a:schemeClr val="bg1"/>
          </a:solidFill>
        </p:spPr>
        <p:txBody>
          <a:bodyPr wrap="square" rtlCol="0">
            <a:spAutoFit/>
          </a:bodyPr>
          <a:lstStyle/>
          <a:p>
            <a:pPr algn="ctr">
              <a:defRPr/>
            </a:pPr>
            <a:r>
              <a:rPr lang="en-US" err="1">
                <a:solidFill>
                  <a:prstClr val="black"/>
                </a:solidFill>
                <a:latin typeface="Calibri" panose="020F0502020204030204"/>
              </a:rPr>
              <a:t>Độ</a:t>
            </a:r>
            <a:r>
              <a:rPr lang="en-US">
                <a:solidFill>
                  <a:prstClr val="black"/>
                </a:solidFill>
                <a:latin typeface="Calibri" panose="020F0502020204030204"/>
              </a:rPr>
              <a:t> </a:t>
            </a:r>
            <a:r>
              <a:rPr lang="en-US" err="1">
                <a:solidFill>
                  <a:prstClr val="black"/>
                </a:solidFill>
                <a:latin typeface="Calibri" panose="020F0502020204030204"/>
              </a:rPr>
              <a:t>bóng</a:t>
            </a:r>
            <a:r>
              <a:rPr lang="en-US">
                <a:solidFill>
                  <a:prstClr val="black"/>
                </a:solidFill>
                <a:latin typeface="Calibri" panose="020F0502020204030204"/>
              </a:rPr>
              <a:t> </a:t>
            </a:r>
            <a:r>
              <a:rPr lang="en-US" err="1">
                <a:solidFill>
                  <a:prstClr val="black"/>
                </a:solidFill>
                <a:latin typeface="Calibri" panose="020F0502020204030204"/>
              </a:rPr>
              <a:t>sơn</a:t>
            </a:r>
            <a:endParaRPr lang="en-US">
              <a:solidFill>
                <a:prstClr val="black"/>
              </a:solidFill>
              <a:latin typeface="Calibri" panose="020F0502020204030204"/>
            </a:endParaRPr>
          </a:p>
        </p:txBody>
      </p:sp>
      <p:pic>
        <p:nvPicPr>
          <p:cNvPr id="27" name="Picture 26">
            <a:extLst>
              <a:ext uri="{FF2B5EF4-FFF2-40B4-BE49-F238E27FC236}">
                <a16:creationId xmlns:a16="http://schemas.microsoft.com/office/drawing/2014/main" id="{A8C2CAC8-06F4-4737-8E5F-C6C69783535B}"/>
              </a:ext>
            </a:extLst>
          </p:cNvPr>
          <p:cNvPicPr>
            <a:picLocks noChangeAspect="1"/>
          </p:cNvPicPr>
          <p:nvPr/>
        </p:nvPicPr>
        <p:blipFill>
          <a:blip r:embed="rId6"/>
          <a:stretch>
            <a:fillRect/>
          </a:stretch>
        </p:blipFill>
        <p:spPr>
          <a:xfrm>
            <a:off x="2006021" y="5419059"/>
            <a:ext cx="1756182" cy="738409"/>
          </a:xfrm>
          <a:prstGeom prst="rect">
            <a:avLst/>
          </a:prstGeom>
        </p:spPr>
      </p:pic>
    </p:spTree>
    <p:extLst>
      <p:ext uri="{BB962C8B-B14F-4D97-AF65-F5344CB8AC3E}">
        <p14:creationId xmlns:p14="http://schemas.microsoft.com/office/powerpoint/2010/main" val="20593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15">
            <a:extLst>
              <a:ext uri="{FF2B5EF4-FFF2-40B4-BE49-F238E27FC236}">
                <a16:creationId xmlns:a16="http://schemas.microsoft.com/office/drawing/2014/main" id="{8FA4E971-07C6-476C-817B-8A8D1058DB0E}"/>
              </a:ext>
            </a:extLst>
          </p:cNvPr>
          <p:cNvPicPr>
            <a:picLocks noChangeAspect="1"/>
          </p:cNvPicPr>
          <p:nvPr/>
        </p:nvPicPr>
        <p:blipFill>
          <a:blip r:embed="rId2"/>
          <a:stretch>
            <a:fillRect/>
          </a:stretch>
        </p:blipFill>
        <p:spPr>
          <a:xfrm>
            <a:off x="1335076" y="2800646"/>
            <a:ext cx="4397799" cy="2331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a:extLst>
              <a:ext uri="{FF2B5EF4-FFF2-40B4-BE49-F238E27FC236}">
                <a16:creationId xmlns:a16="http://schemas.microsoft.com/office/drawing/2014/main" id="{12A999BD-87B7-4EBA-8939-A6107B9A8756}"/>
              </a:ext>
            </a:extLst>
          </p:cNvPr>
          <p:cNvSpPr/>
          <p:nvPr/>
        </p:nvSpPr>
        <p:spPr>
          <a:xfrm>
            <a:off x="1532563" y="634671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7867EFB5-66C8-4522-B351-B919D4D16746}"/>
              </a:ext>
            </a:extLst>
          </p:cNvPr>
          <p:cNvGrpSpPr/>
          <p:nvPr/>
        </p:nvGrpSpPr>
        <p:grpSpPr>
          <a:xfrm>
            <a:off x="6196135" y="2779530"/>
            <a:ext cx="4933902" cy="2331866"/>
            <a:chOff x="265043" y="1123122"/>
            <a:chExt cx="8338428" cy="4611756"/>
          </a:xfrm>
        </p:grpSpPr>
        <p:pic>
          <p:nvPicPr>
            <p:cNvPr id="40" name="Picture 39">
              <a:extLst>
                <a:ext uri="{FF2B5EF4-FFF2-40B4-BE49-F238E27FC236}">
                  <a16:creationId xmlns:a16="http://schemas.microsoft.com/office/drawing/2014/main" id="{C4950955-E8B4-41BA-9049-5EA7582AF2CC}"/>
                </a:ext>
              </a:extLst>
            </p:cNvPr>
            <p:cNvPicPr>
              <a:picLocks noChangeAspect="1"/>
            </p:cNvPicPr>
            <p:nvPr/>
          </p:nvPicPr>
          <p:blipFill rotWithShape="1">
            <a:blip r:embed="rId3"/>
            <a:srcRect l="3624" t="18725" r="23116" b="9207"/>
            <a:stretch/>
          </p:blipFill>
          <p:spPr>
            <a:xfrm>
              <a:off x="265043" y="1123122"/>
              <a:ext cx="8338428" cy="4611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Rectangle 40">
              <a:extLst>
                <a:ext uri="{FF2B5EF4-FFF2-40B4-BE49-F238E27FC236}">
                  <a16:creationId xmlns:a16="http://schemas.microsoft.com/office/drawing/2014/main" id="{FFBC4220-338F-44A3-8509-798E3ED8634A}"/>
                </a:ext>
              </a:extLst>
            </p:cNvPr>
            <p:cNvSpPr/>
            <p:nvPr/>
          </p:nvSpPr>
          <p:spPr>
            <a:xfrm>
              <a:off x="5817704" y="1575115"/>
              <a:ext cx="2637183" cy="21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995AA62-69EB-4B30-88EA-6F2F38B46AFC}"/>
                </a:ext>
              </a:extLst>
            </p:cNvPr>
            <p:cNvSpPr/>
            <p:nvPr/>
          </p:nvSpPr>
          <p:spPr>
            <a:xfrm>
              <a:off x="5817704" y="2244507"/>
              <a:ext cx="2637183" cy="21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B5F4CFC7-6A95-4006-886D-0182DD547179}"/>
                </a:ext>
              </a:extLst>
            </p:cNvPr>
            <p:cNvSpPr/>
            <p:nvPr/>
          </p:nvSpPr>
          <p:spPr>
            <a:xfrm>
              <a:off x="5664345" y="2937854"/>
              <a:ext cx="2637183" cy="4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D24E0233-95A8-4ACB-88A1-3DFF1D8CA0B8}"/>
                </a:ext>
              </a:extLst>
            </p:cNvPr>
            <p:cNvSpPr/>
            <p:nvPr/>
          </p:nvSpPr>
          <p:spPr>
            <a:xfrm>
              <a:off x="5817704" y="3780630"/>
              <a:ext cx="2637183" cy="21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5" name="Rectangle 44">
              <a:extLst>
                <a:ext uri="{FF2B5EF4-FFF2-40B4-BE49-F238E27FC236}">
                  <a16:creationId xmlns:a16="http://schemas.microsoft.com/office/drawing/2014/main" id="{EC22048B-6455-4DAE-8D03-EB17F875495B}"/>
                </a:ext>
              </a:extLst>
            </p:cNvPr>
            <p:cNvSpPr/>
            <p:nvPr/>
          </p:nvSpPr>
          <p:spPr>
            <a:xfrm>
              <a:off x="5817703" y="4623602"/>
              <a:ext cx="2637183" cy="4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B45865DB-33C5-4B0D-A82D-085A267248BB}"/>
                </a:ext>
              </a:extLst>
            </p:cNvPr>
            <p:cNvSpPr/>
            <p:nvPr/>
          </p:nvSpPr>
          <p:spPr>
            <a:xfrm>
              <a:off x="5817703" y="5469005"/>
              <a:ext cx="2181123" cy="265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
        <p:nvSpPr>
          <p:cNvPr id="47" name="Rectangle 46">
            <a:extLst>
              <a:ext uri="{FF2B5EF4-FFF2-40B4-BE49-F238E27FC236}">
                <a16:creationId xmlns:a16="http://schemas.microsoft.com/office/drawing/2014/main" id="{0918024B-7607-45B2-AF49-EA52E5C97C2F}"/>
              </a:ext>
            </a:extLst>
          </p:cNvPr>
          <p:cNvSpPr/>
          <p:nvPr/>
        </p:nvSpPr>
        <p:spPr>
          <a:xfrm>
            <a:off x="2717378" y="1150866"/>
            <a:ext cx="1903173" cy="764313"/>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Arial "/>
              </a:rPr>
              <a:t>ACTIVATE</a:t>
            </a:r>
            <a:r>
              <a:rPr lang="en-US" sz="1600" b="1" baseline="30000">
                <a:solidFill>
                  <a:prstClr val="black"/>
                </a:solidFill>
                <a:latin typeface="Arial "/>
              </a:rPr>
              <a:t>TM</a:t>
            </a:r>
          </a:p>
        </p:txBody>
      </p:sp>
      <p:sp>
        <p:nvSpPr>
          <p:cNvPr id="48" name="Rectangle 47">
            <a:extLst>
              <a:ext uri="{FF2B5EF4-FFF2-40B4-BE49-F238E27FC236}">
                <a16:creationId xmlns:a16="http://schemas.microsoft.com/office/drawing/2014/main" id="{CAF8A673-04D9-4FAB-9BF4-755294FACF6F}"/>
              </a:ext>
            </a:extLst>
          </p:cNvPr>
          <p:cNvSpPr/>
          <p:nvPr/>
        </p:nvSpPr>
        <p:spPr>
          <a:xfrm>
            <a:off x="5055721" y="1150865"/>
            <a:ext cx="1868557" cy="761091"/>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Arial "/>
              </a:rPr>
              <a:t>HỆ S</a:t>
            </a:r>
            <a:r>
              <a:rPr lang="vi-VN" sz="1600" b="1">
                <a:solidFill>
                  <a:prstClr val="black"/>
                </a:solidFill>
                <a:latin typeface="Arial "/>
              </a:rPr>
              <a:t>Ơ</a:t>
            </a:r>
            <a:r>
              <a:rPr lang="en-US" sz="1600" b="1">
                <a:solidFill>
                  <a:prstClr val="black"/>
                </a:solidFill>
                <a:latin typeface="Arial "/>
              </a:rPr>
              <a:t>N</a:t>
            </a:r>
          </a:p>
          <a:p>
            <a:pPr algn="ctr">
              <a:defRPr/>
            </a:pPr>
            <a:r>
              <a:rPr lang="en-US" sz="1600" b="1">
                <a:solidFill>
                  <a:prstClr val="black"/>
                </a:solidFill>
                <a:latin typeface="Arial "/>
              </a:rPr>
              <a:t>CAO CẤP </a:t>
            </a:r>
            <a:endParaRPr lang="en-US" sz="1600" b="1" baseline="30000">
              <a:solidFill>
                <a:prstClr val="black"/>
              </a:solidFill>
              <a:latin typeface="Arial "/>
            </a:endParaRPr>
          </a:p>
        </p:txBody>
      </p:sp>
      <p:sp>
        <p:nvSpPr>
          <p:cNvPr id="49" name="Rectangle 48">
            <a:extLst>
              <a:ext uri="{FF2B5EF4-FFF2-40B4-BE49-F238E27FC236}">
                <a16:creationId xmlns:a16="http://schemas.microsoft.com/office/drawing/2014/main" id="{0E13C677-D48E-4DD8-A178-5D5DF8674357}"/>
              </a:ext>
            </a:extLst>
          </p:cNvPr>
          <p:cNvSpPr/>
          <p:nvPr/>
        </p:nvSpPr>
        <p:spPr>
          <a:xfrm>
            <a:off x="7359449" y="1150866"/>
            <a:ext cx="1868557" cy="764313"/>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black"/>
                </a:solidFill>
                <a:latin typeface="Arial "/>
              </a:rPr>
              <a:t>STICK</a:t>
            </a:r>
            <a:r>
              <a:rPr lang="en-US" sz="1600" b="1" baseline="30000">
                <a:solidFill>
                  <a:prstClr val="black"/>
                </a:solidFill>
                <a:latin typeface="Arial "/>
              </a:rPr>
              <a:t>+ </a:t>
            </a:r>
            <a:r>
              <a:rPr lang="en-US" sz="1600" b="1">
                <a:solidFill>
                  <a:prstClr val="black"/>
                </a:solidFill>
                <a:latin typeface="Arial "/>
              </a:rPr>
              <a:t>FOAM</a:t>
            </a:r>
            <a:endParaRPr lang="en-US" sz="1600" b="1" baseline="30000">
              <a:solidFill>
                <a:prstClr val="black"/>
              </a:solidFill>
              <a:latin typeface="Arial "/>
            </a:endParaRPr>
          </a:p>
        </p:txBody>
      </p:sp>
      <p:sp>
        <p:nvSpPr>
          <p:cNvPr id="16" name="Rectangle 15">
            <a:extLst>
              <a:ext uri="{FF2B5EF4-FFF2-40B4-BE49-F238E27FC236}">
                <a16:creationId xmlns:a16="http://schemas.microsoft.com/office/drawing/2014/main" id="{DBE85430-F680-4822-8688-BCD25353D6F7}"/>
              </a:ext>
            </a:extLst>
          </p:cNvPr>
          <p:cNvSpPr/>
          <p:nvPr/>
        </p:nvSpPr>
        <p:spPr>
          <a:xfrm>
            <a:off x="6087439" y="6157446"/>
            <a:ext cx="4572000" cy="430887"/>
          </a:xfrm>
          <a:prstGeom prst="rect">
            <a:avLst/>
          </a:prstGeom>
        </p:spPr>
        <p:txBody>
          <a:bodyPr wrap="square">
            <a:spAutoFit/>
          </a:bodyPr>
          <a:lstStyle/>
          <a:p>
            <a:pPr algn="r">
              <a:spcBef>
                <a:spcPct val="0"/>
              </a:spcBef>
              <a:spcAft>
                <a:spcPct val="0"/>
              </a:spcAft>
              <a:defRPr/>
            </a:pPr>
            <a:r>
              <a:rPr lang="en-US" altLang="en-US" sz="1100" i="1">
                <a:solidFill>
                  <a:prstClr val="white"/>
                </a:solidFill>
                <a:latin typeface="Calibri" panose="020F0502020204030204" pitchFamily="34" charset="0"/>
                <a:cs typeface="Calibri" panose="020F0502020204030204" pitchFamily="34" charset="0"/>
              </a:rPr>
              <a:t>(*) </a:t>
            </a:r>
            <a:r>
              <a:rPr lang="en-AU" altLang="en-US" sz="1100" i="1">
                <a:solidFill>
                  <a:prstClr val="white"/>
                </a:solidFill>
                <a:latin typeface="Calibri" panose="020F0502020204030204" pitchFamily="34" charset="0"/>
                <a:cs typeface="Calibri" panose="020F0502020204030204" pitchFamily="34" charset="0"/>
              </a:rPr>
              <a:t>Stick+ Foam </a:t>
            </a:r>
            <a:r>
              <a:rPr lang="en-AU" altLang="en-US" sz="1100" i="1" err="1">
                <a:solidFill>
                  <a:prstClr val="white"/>
                </a:solidFill>
                <a:latin typeface="Calibri" panose="020F0502020204030204" pitchFamily="34" charset="0"/>
                <a:cs typeface="Calibri" panose="020F0502020204030204" pitchFamily="34" charset="0"/>
              </a:rPr>
              <a:t>công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thức</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đặc</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biệt</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tạo</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độ</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bám</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dính</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cách</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nhiệt</a:t>
            </a:r>
            <a:r>
              <a:rPr lang="en-AU" altLang="en-US" sz="1100" i="1">
                <a:solidFill>
                  <a:prstClr val="white"/>
                </a:solidFill>
                <a:latin typeface="Calibri" panose="020F0502020204030204" pitchFamily="34" charset="0"/>
                <a:cs typeface="Calibri" panose="020F0502020204030204" pitchFamily="34" charset="0"/>
              </a:rPr>
              <a:t>,</a:t>
            </a:r>
          </a:p>
          <a:p>
            <a:pPr algn="r">
              <a:spcBef>
                <a:spcPct val="0"/>
              </a:spcBef>
              <a:spcAft>
                <a:spcPct val="0"/>
              </a:spcAft>
              <a:defRPr/>
            </a:pPr>
            <a:r>
              <a:rPr lang="en-AU" altLang="en-US" sz="1100" i="1" err="1">
                <a:solidFill>
                  <a:prstClr val="white"/>
                </a:solidFill>
                <a:latin typeface="Calibri" panose="020F0502020204030204" pitchFamily="34" charset="0"/>
                <a:cs typeface="Calibri" panose="020F0502020204030204" pitchFamily="34" charset="0"/>
              </a:rPr>
              <a:t>không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phù</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hợp</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ứng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dụng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tôn</a:t>
            </a:r>
            <a:r>
              <a:rPr lang="en-AU" altLang="en-US" sz="1100" i="1">
                <a:solidFill>
                  <a:prstClr val="white"/>
                </a:solidFill>
                <a:latin typeface="Calibri" panose="020F0502020204030204" pitchFamily="34" charset="0"/>
                <a:cs typeface="Calibri" panose="020F0502020204030204" pitchFamily="34" charset="0"/>
              </a:rPr>
              <a:t> 1 </a:t>
            </a:r>
            <a:r>
              <a:rPr lang="en-AU" altLang="en-US" sz="1100" i="1" err="1">
                <a:solidFill>
                  <a:prstClr val="white"/>
                </a:solidFill>
                <a:latin typeface="Calibri" panose="020F0502020204030204" pitchFamily="34" charset="0"/>
                <a:cs typeface="Calibri" panose="020F0502020204030204" pitchFamily="34" charset="0"/>
              </a:rPr>
              <a:t>lớp</a:t>
            </a:r>
            <a:endParaRPr lang="en-AU" altLang="en-US" sz="1100" i="1">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36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423D5-DAED-4ECA-A4F4-57F034F6D896}"/>
              </a:ext>
            </a:extLst>
          </p:cNvPr>
          <p:cNvPicPr>
            <a:picLocks noChangeAspect="1"/>
          </p:cNvPicPr>
          <p:nvPr/>
        </p:nvPicPr>
        <p:blipFill>
          <a:blip r:embed="rId2"/>
          <a:stretch>
            <a:fillRect/>
          </a:stretch>
        </p:blipFill>
        <p:spPr>
          <a:xfrm>
            <a:off x="2504024" y="1549360"/>
            <a:ext cx="7183986" cy="3751126"/>
          </a:xfrm>
          <a:prstGeom prst="rect">
            <a:avLst/>
          </a:prstGeom>
        </p:spPr>
      </p:pic>
      <p:sp>
        <p:nvSpPr>
          <p:cNvPr id="3" name="Rectangle 2">
            <a:extLst>
              <a:ext uri="{FF2B5EF4-FFF2-40B4-BE49-F238E27FC236}">
                <a16:creationId xmlns:a16="http://schemas.microsoft.com/office/drawing/2014/main" id="{FFCF5290-9CAD-41B1-878E-EFE6E8A2A6B1}"/>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0B97EFE-BD4A-A0BF-E601-7EAD33ACCA49}"/>
              </a:ext>
            </a:extLst>
          </p:cNvPr>
          <p:cNvSpPr/>
          <p:nvPr/>
        </p:nvSpPr>
        <p:spPr>
          <a:xfrm>
            <a:off x="5442857" y="1970314"/>
            <a:ext cx="1458686" cy="631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a:extLst>
              <a:ext uri="{FF2B5EF4-FFF2-40B4-BE49-F238E27FC236}">
                <a16:creationId xmlns:a16="http://schemas.microsoft.com/office/drawing/2014/main" id="{15870D1F-1BB8-96A8-275F-498D34DC545E}"/>
              </a:ext>
            </a:extLst>
          </p:cNvPr>
          <p:cNvPicPr>
            <a:picLocks noChangeAspect="1"/>
          </p:cNvPicPr>
          <p:nvPr/>
        </p:nvPicPr>
        <p:blipFill>
          <a:blip r:embed="rId3"/>
          <a:stretch>
            <a:fillRect/>
          </a:stretch>
        </p:blipFill>
        <p:spPr>
          <a:xfrm>
            <a:off x="5375220" y="1773654"/>
            <a:ext cx="1458686" cy="1024691"/>
          </a:xfrm>
          <a:prstGeom prst="rect">
            <a:avLst/>
          </a:prstGeom>
        </p:spPr>
      </p:pic>
    </p:spTree>
    <p:extLst>
      <p:ext uri="{BB962C8B-B14F-4D97-AF65-F5344CB8AC3E}">
        <p14:creationId xmlns:p14="http://schemas.microsoft.com/office/powerpoint/2010/main" val="356543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BD1EE1-1EDB-4206-B249-C8C9652575DC}"/>
              </a:ext>
            </a:extLst>
          </p:cNvPr>
          <p:cNvSpPr/>
          <p:nvPr/>
        </p:nvSpPr>
        <p:spPr>
          <a:xfrm>
            <a:off x="3004450" y="4326250"/>
            <a:ext cx="1903173" cy="762485"/>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Arial "/>
              </a:rPr>
              <a:t>CÔNG NGHỆ                   4 LỚP</a:t>
            </a:r>
          </a:p>
        </p:txBody>
      </p:sp>
      <p:sp>
        <p:nvSpPr>
          <p:cNvPr id="6" name="Rectangle 5">
            <a:extLst>
              <a:ext uri="{FF2B5EF4-FFF2-40B4-BE49-F238E27FC236}">
                <a16:creationId xmlns:a16="http://schemas.microsoft.com/office/drawing/2014/main" id="{02336862-131E-446A-B007-8C19D11854D7}"/>
              </a:ext>
            </a:extLst>
          </p:cNvPr>
          <p:cNvSpPr/>
          <p:nvPr/>
        </p:nvSpPr>
        <p:spPr>
          <a:xfrm>
            <a:off x="5342793" y="4291630"/>
            <a:ext cx="1868557" cy="761091"/>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white"/>
                </a:solidFill>
                <a:latin typeface="Arial "/>
              </a:rPr>
              <a:t>HỆ S</a:t>
            </a:r>
            <a:r>
              <a:rPr lang="vi-VN" sz="1600" b="1">
                <a:solidFill>
                  <a:prstClr val="white"/>
                </a:solidFill>
                <a:latin typeface="Arial "/>
              </a:rPr>
              <a:t>Ơ</a:t>
            </a:r>
            <a:r>
              <a:rPr lang="en-US" sz="1600" b="1">
                <a:solidFill>
                  <a:prstClr val="white"/>
                </a:solidFill>
                <a:latin typeface="Arial "/>
              </a:rPr>
              <a:t>N</a:t>
            </a:r>
          </a:p>
          <a:p>
            <a:pPr algn="ctr">
              <a:defRPr/>
            </a:pPr>
            <a:r>
              <a:rPr lang="en-US" sz="1600" b="1">
                <a:solidFill>
                  <a:prstClr val="white"/>
                </a:solidFill>
                <a:latin typeface="Arial "/>
              </a:rPr>
              <a:t> CHẤT L</a:t>
            </a:r>
            <a:r>
              <a:rPr lang="vi-VN" sz="1600" b="1">
                <a:solidFill>
                  <a:prstClr val="white"/>
                </a:solidFill>
                <a:latin typeface="Arial "/>
              </a:rPr>
              <a:t>Ư</a:t>
            </a:r>
            <a:r>
              <a:rPr lang="en-US" sz="1600" b="1">
                <a:solidFill>
                  <a:prstClr val="white"/>
                </a:solidFill>
                <a:latin typeface="Arial "/>
              </a:rPr>
              <a:t>ỢNG</a:t>
            </a:r>
            <a:endParaRPr lang="en-US" sz="1600" b="1" baseline="30000">
              <a:solidFill>
                <a:prstClr val="white"/>
              </a:solidFill>
              <a:latin typeface="Arial "/>
            </a:endParaRPr>
          </a:p>
        </p:txBody>
      </p:sp>
      <p:sp>
        <p:nvSpPr>
          <p:cNvPr id="7" name="Rectangle 6">
            <a:extLst>
              <a:ext uri="{FF2B5EF4-FFF2-40B4-BE49-F238E27FC236}">
                <a16:creationId xmlns:a16="http://schemas.microsoft.com/office/drawing/2014/main" id="{485E7A7D-625F-4D3C-83FB-1D6556F50293}"/>
              </a:ext>
            </a:extLst>
          </p:cNvPr>
          <p:cNvSpPr/>
          <p:nvPr/>
        </p:nvSpPr>
        <p:spPr>
          <a:xfrm>
            <a:off x="7646521" y="4291631"/>
            <a:ext cx="1868557" cy="764313"/>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prstClr val="white"/>
                </a:solidFill>
                <a:latin typeface="Arial "/>
              </a:rPr>
              <a:t>STICK</a:t>
            </a:r>
            <a:r>
              <a:rPr lang="en-US" sz="1600" b="1" baseline="30000">
                <a:solidFill>
                  <a:prstClr val="white"/>
                </a:solidFill>
                <a:latin typeface="Arial "/>
              </a:rPr>
              <a:t>+ </a:t>
            </a:r>
            <a:r>
              <a:rPr lang="en-US" sz="1600" b="1">
                <a:solidFill>
                  <a:prstClr val="white"/>
                </a:solidFill>
                <a:latin typeface="Arial "/>
              </a:rPr>
              <a:t>FOAM</a:t>
            </a:r>
            <a:endParaRPr lang="en-US" sz="1600" b="1" baseline="30000">
              <a:solidFill>
                <a:prstClr val="white"/>
              </a:solidFill>
              <a:latin typeface="Arial "/>
            </a:endParaRPr>
          </a:p>
        </p:txBody>
      </p:sp>
      <p:pic>
        <p:nvPicPr>
          <p:cNvPr id="8" name="Picture 7">
            <a:extLst>
              <a:ext uri="{FF2B5EF4-FFF2-40B4-BE49-F238E27FC236}">
                <a16:creationId xmlns:a16="http://schemas.microsoft.com/office/drawing/2014/main" id="{54E25A38-9CB0-4E56-BA30-7D17B87B75D7}"/>
              </a:ext>
            </a:extLst>
          </p:cNvPr>
          <p:cNvPicPr>
            <a:picLocks noChangeAspect="1"/>
          </p:cNvPicPr>
          <p:nvPr/>
        </p:nvPicPr>
        <p:blipFill rotWithShape="1">
          <a:blip r:embed="rId2"/>
          <a:srcRect l="27182" t="26655" r="28179" b="28594"/>
          <a:stretch/>
        </p:blipFill>
        <p:spPr>
          <a:xfrm>
            <a:off x="4629117" y="2349661"/>
            <a:ext cx="2929152" cy="1516960"/>
          </a:xfrm>
          <a:prstGeom prst="rect">
            <a:avLst/>
          </a:prstGeom>
        </p:spPr>
      </p:pic>
    </p:spTree>
    <p:extLst>
      <p:ext uri="{BB962C8B-B14F-4D97-AF65-F5344CB8AC3E}">
        <p14:creationId xmlns:p14="http://schemas.microsoft.com/office/powerpoint/2010/main" val="725082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F25B2F-E39D-4216-9826-691CF1CAB76C}"/>
              </a:ext>
            </a:extLst>
          </p:cNvPr>
          <p:cNvSpPr/>
          <p:nvPr/>
        </p:nvSpPr>
        <p:spPr>
          <a:xfrm>
            <a:off x="300692" y="93898"/>
            <a:ext cx="1870896" cy="59325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Arial "/>
              </a:rPr>
              <a:t>CÔNG NGHỆ              4 LỚP</a:t>
            </a:r>
          </a:p>
        </p:txBody>
      </p:sp>
      <p:sp>
        <p:nvSpPr>
          <p:cNvPr id="5" name="Title 1">
            <a:extLst>
              <a:ext uri="{FF2B5EF4-FFF2-40B4-BE49-F238E27FC236}">
                <a16:creationId xmlns:a16="http://schemas.microsoft.com/office/drawing/2014/main" id="{BCECFF3A-C5DB-49CE-BDAE-FF9F52AACB0A}"/>
              </a:ext>
            </a:extLst>
          </p:cNvPr>
          <p:cNvSpPr txBox="1">
            <a:spLocks/>
          </p:cNvSpPr>
          <p:nvPr/>
        </p:nvSpPr>
        <p:spPr>
          <a:xfrm>
            <a:off x="2426941" y="232420"/>
            <a:ext cx="4927720"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err="1">
                <a:solidFill>
                  <a:srgbClr val="5B9BD5">
                    <a:lumMod val="50000"/>
                  </a:srgbClr>
                </a:solidFill>
                <a:latin typeface="Calibri" panose="020F0502020204030204" pitchFamily="34" charset="0"/>
                <a:cs typeface="Calibri" panose="020F0502020204030204" pitchFamily="34" charset="0"/>
              </a:rPr>
              <a:t>Chống</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ăn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mòn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hiệu</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quả</a:t>
            </a:r>
            <a:endParaRPr lang="vi-VN" sz="2400">
              <a:solidFill>
                <a:srgbClr val="5B9BD5">
                  <a:lumMod val="50000"/>
                </a:srgb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AC356457-FB9E-421B-8B12-34D0433AB393}"/>
              </a:ext>
            </a:extLst>
          </p:cNvPr>
          <p:cNvGrpSpPr/>
          <p:nvPr/>
        </p:nvGrpSpPr>
        <p:grpSpPr>
          <a:xfrm>
            <a:off x="7305624" y="5386742"/>
            <a:ext cx="3202042" cy="323165"/>
            <a:chOff x="23053328" y="8843990"/>
            <a:chExt cx="8537527" cy="861647"/>
          </a:xfrm>
        </p:grpSpPr>
        <p:sp>
          <p:nvSpPr>
            <p:cNvPr id="33" name="Flowchart: Connector 32">
              <a:extLst>
                <a:ext uri="{FF2B5EF4-FFF2-40B4-BE49-F238E27FC236}">
                  <a16:creationId xmlns:a16="http://schemas.microsoft.com/office/drawing/2014/main" id="{39D5A409-2174-49BD-ADC5-1CDE20A54741}"/>
                </a:ext>
              </a:extLst>
            </p:cNvPr>
            <p:cNvSpPr/>
            <p:nvPr/>
          </p:nvSpPr>
          <p:spPr>
            <a:xfrm>
              <a:off x="23053328" y="9050542"/>
              <a:ext cx="388688" cy="388206"/>
            </a:xfrm>
            <a:prstGeom prst="flowChartConnector">
              <a:avLst/>
            </a:prstGeom>
            <a:solidFill>
              <a:srgbClr val="91238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6" b="1"/>
            </a:p>
          </p:txBody>
        </p:sp>
        <p:sp>
          <p:nvSpPr>
            <p:cNvPr id="34" name="Rectangle 33">
              <a:extLst>
                <a:ext uri="{FF2B5EF4-FFF2-40B4-BE49-F238E27FC236}">
                  <a16:creationId xmlns:a16="http://schemas.microsoft.com/office/drawing/2014/main" id="{297CAE1A-CB2F-4B61-854D-C74D3DBA689E}"/>
                </a:ext>
              </a:extLst>
            </p:cNvPr>
            <p:cNvSpPr/>
            <p:nvPr/>
          </p:nvSpPr>
          <p:spPr>
            <a:xfrm>
              <a:off x="23727960" y="8843990"/>
              <a:ext cx="7862895" cy="861647"/>
            </a:xfrm>
            <a:prstGeom prst="rect">
              <a:avLst/>
            </a:prstGeom>
          </p:spPr>
          <p:txBody>
            <a:bodyPr wrap="square">
              <a:spAutoFit/>
            </a:bodyPr>
            <a:lstStyle/>
            <a:p>
              <a:r>
                <a:rPr lang="en-US" altLang="en-US" sz="1500">
                  <a:solidFill>
                    <a:schemeClr val="tx1">
                      <a:lumMod val="75000"/>
                      <a:lumOff val="25000"/>
                    </a:schemeClr>
                  </a:solidFill>
                  <a:latin typeface="Arial" panose="020B0604020202020204" pitchFamily="34" charset="0"/>
                  <a:cs typeface="Arial" panose="020B0604020202020204" pitchFamily="34" charset="0"/>
                </a:rPr>
                <a:t> Magnesium Silicide(Mg</a:t>
              </a:r>
              <a:r>
                <a:rPr lang="en-US" altLang="en-US" sz="1500" baseline="-25000">
                  <a:solidFill>
                    <a:schemeClr val="tx1">
                      <a:lumMod val="75000"/>
                      <a:lumOff val="25000"/>
                    </a:schemeClr>
                  </a:solidFill>
                  <a:latin typeface="Arial" panose="020B0604020202020204" pitchFamily="34" charset="0"/>
                  <a:cs typeface="Arial" panose="020B0604020202020204" pitchFamily="34" charset="0"/>
                </a:rPr>
                <a:t>2</a:t>
              </a:r>
              <a:r>
                <a:rPr lang="en-US" altLang="en-US" sz="1500">
                  <a:solidFill>
                    <a:schemeClr val="tx1">
                      <a:lumMod val="75000"/>
                      <a:lumOff val="25000"/>
                    </a:schemeClr>
                  </a:solidFill>
                  <a:latin typeface="Arial" panose="020B0604020202020204" pitchFamily="34" charset="0"/>
                  <a:cs typeface="Arial" panose="020B0604020202020204" pitchFamily="34" charset="0"/>
                </a:rPr>
                <a:t>Si) </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415E98A2-4D69-4AA9-A2D7-C8D7B6678DA8}"/>
              </a:ext>
            </a:extLst>
          </p:cNvPr>
          <p:cNvGrpSpPr/>
          <p:nvPr/>
        </p:nvGrpSpPr>
        <p:grpSpPr>
          <a:xfrm>
            <a:off x="7305624" y="5079965"/>
            <a:ext cx="3109053" cy="323165"/>
            <a:chOff x="23053327" y="7256032"/>
            <a:chExt cx="8289593" cy="861647"/>
          </a:xfrm>
        </p:grpSpPr>
        <p:sp>
          <p:nvSpPr>
            <p:cNvPr id="36" name="Flowchart: Connector 35">
              <a:extLst>
                <a:ext uri="{FF2B5EF4-FFF2-40B4-BE49-F238E27FC236}">
                  <a16:creationId xmlns:a16="http://schemas.microsoft.com/office/drawing/2014/main" id="{D32A5155-E989-48B7-8E58-A1B2ED2759CF}"/>
                </a:ext>
              </a:extLst>
            </p:cNvPr>
            <p:cNvSpPr/>
            <p:nvPr/>
          </p:nvSpPr>
          <p:spPr>
            <a:xfrm>
              <a:off x="23053327" y="7460091"/>
              <a:ext cx="393192" cy="393192"/>
            </a:xfrm>
            <a:prstGeom prst="flowChartConnector">
              <a:avLst/>
            </a:prstGeom>
            <a:solidFill>
              <a:srgbClr val="219B9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6" b="1"/>
            </a:p>
          </p:txBody>
        </p:sp>
        <p:sp>
          <p:nvSpPr>
            <p:cNvPr id="37" name="Rectangle 36">
              <a:extLst>
                <a:ext uri="{FF2B5EF4-FFF2-40B4-BE49-F238E27FC236}">
                  <a16:creationId xmlns:a16="http://schemas.microsoft.com/office/drawing/2014/main" id="{0B47F2BC-8749-4F22-9933-A6B33A9D2007}"/>
                </a:ext>
              </a:extLst>
            </p:cNvPr>
            <p:cNvSpPr/>
            <p:nvPr/>
          </p:nvSpPr>
          <p:spPr>
            <a:xfrm>
              <a:off x="23880752" y="7256032"/>
              <a:ext cx="7462168" cy="861647"/>
            </a:xfrm>
            <a:prstGeom prst="rect">
              <a:avLst/>
            </a:prstGeom>
          </p:spPr>
          <p:txBody>
            <a:bodyPr wrap="square">
              <a:spAutoFit/>
            </a:bodyPr>
            <a:lstStyle/>
            <a:p>
              <a:r>
                <a:rPr lang="en-US" altLang="en-US" sz="1500">
                  <a:solidFill>
                    <a:schemeClr val="tx1">
                      <a:lumMod val="75000"/>
                      <a:lumOff val="25000"/>
                    </a:schemeClr>
                  </a:solidFill>
                  <a:latin typeface="Arial" panose="020B0604020202020204" pitchFamily="34" charset="0"/>
                  <a:cs typeface="Arial" panose="020B0604020202020204" pitchFamily="34" charset="0"/>
                </a:rPr>
                <a:t>Magnesium-Zinc (MgZn</a:t>
              </a:r>
              <a:r>
                <a:rPr lang="en-US" altLang="en-US" sz="1500" baseline="-25000">
                  <a:solidFill>
                    <a:schemeClr val="tx1">
                      <a:lumMod val="75000"/>
                      <a:lumOff val="25000"/>
                    </a:schemeClr>
                  </a:solidFill>
                  <a:latin typeface="Arial" panose="020B0604020202020204" pitchFamily="34" charset="0"/>
                  <a:cs typeface="Arial" panose="020B0604020202020204" pitchFamily="34" charset="0"/>
                </a:rPr>
                <a:t>2</a:t>
              </a:r>
              <a:r>
                <a:rPr lang="en-US" altLang="en-US" sz="1500">
                  <a:solidFill>
                    <a:schemeClr val="tx1">
                      <a:lumMod val="75000"/>
                      <a:lumOff val="25000"/>
                    </a:schemeClr>
                  </a:solidFill>
                  <a:latin typeface="Arial" panose="020B0604020202020204" pitchFamily="34" charset="0"/>
                  <a:cs typeface="Arial" panose="020B0604020202020204" pitchFamily="34" charset="0"/>
                </a:rPr>
                <a:t>)</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38" name="Rectangle 37">
            <a:extLst>
              <a:ext uri="{FF2B5EF4-FFF2-40B4-BE49-F238E27FC236}">
                <a16:creationId xmlns:a16="http://schemas.microsoft.com/office/drawing/2014/main" id="{F0267612-1039-437F-AFC7-1F1CA47CD7CE}"/>
              </a:ext>
            </a:extLst>
          </p:cNvPr>
          <p:cNvSpPr/>
          <p:nvPr/>
        </p:nvSpPr>
        <p:spPr>
          <a:xfrm>
            <a:off x="7712247" y="1516016"/>
            <a:ext cx="2716680" cy="646459"/>
          </a:xfrm>
          <a:prstGeom prst="rect">
            <a:avLst/>
          </a:prstGeom>
        </p:spPr>
        <p:txBody>
          <a:bodyPr wrap="square">
            <a:spAutoFit/>
          </a:bodyPr>
          <a:lstStyle/>
          <a:p>
            <a:pPr algn="ctr"/>
            <a:r>
              <a:rPr lang="en-US" altLang="en-US" sz="3600" b="1">
                <a:solidFill>
                  <a:srgbClr val="0070C0"/>
                </a:solidFill>
                <a:latin typeface=".VnTifani HeavyH" panose="020B7200000000000000" pitchFamily="34" charset="0"/>
              </a:rPr>
              <a:t>4</a:t>
            </a:r>
            <a:r>
              <a:rPr lang="en-US" altLang="en-US" sz="600">
                <a:solidFill>
                  <a:srgbClr val="0070C0"/>
                </a:solidFill>
                <a:latin typeface="Arial" panose="020B0604020202020204" pitchFamily="34" charset="0"/>
                <a:cs typeface="Arial" panose="020B0604020202020204" pitchFamily="34" charset="0"/>
              </a:rPr>
              <a:t> </a:t>
            </a:r>
            <a:r>
              <a:rPr lang="en-US" altLang="en-US" sz="600">
                <a:latin typeface="Arial" panose="020B0604020202020204" pitchFamily="34" charset="0"/>
                <a:cs typeface="Arial" panose="020B0604020202020204" pitchFamily="34" charset="0"/>
              </a:rPr>
              <a:t>       </a:t>
            </a:r>
            <a:r>
              <a:rPr lang="en-US" altLang="en-US" sz="1600" b="1">
                <a:solidFill>
                  <a:schemeClr val="accent1"/>
                </a:solidFill>
                <a:latin typeface="Arial" panose="020B0604020202020204" pitchFamily="34" charset="0"/>
                <a:cs typeface="Arial" panose="020B0604020202020204" pitchFamily="34" charset="0"/>
              </a:rPr>
              <a:t>LỚP BẢO VỆ</a:t>
            </a:r>
            <a:endParaRPr lang="en-US" sz="1600" b="1">
              <a:solidFill>
                <a:schemeClr val="accent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A31C46DF-1873-403F-AF56-869BBAF3AD9F}"/>
              </a:ext>
            </a:extLst>
          </p:cNvPr>
          <p:cNvGrpSpPr/>
          <p:nvPr/>
        </p:nvGrpSpPr>
        <p:grpSpPr>
          <a:xfrm>
            <a:off x="2279472" y="5107162"/>
            <a:ext cx="2385417" cy="611421"/>
            <a:chOff x="4063694" y="4919447"/>
            <a:chExt cx="2385417" cy="611421"/>
          </a:xfrm>
        </p:grpSpPr>
        <p:grpSp>
          <p:nvGrpSpPr>
            <p:cNvPr id="40" name="Group 39">
              <a:extLst>
                <a:ext uri="{FF2B5EF4-FFF2-40B4-BE49-F238E27FC236}">
                  <a16:creationId xmlns:a16="http://schemas.microsoft.com/office/drawing/2014/main" id="{94C647D6-9A24-4318-B773-5EB2406849BC}"/>
                </a:ext>
              </a:extLst>
            </p:cNvPr>
            <p:cNvGrpSpPr/>
            <p:nvPr/>
          </p:nvGrpSpPr>
          <p:grpSpPr>
            <a:xfrm>
              <a:off x="4063695" y="5207703"/>
              <a:ext cx="2196209" cy="323165"/>
              <a:chOff x="23053328" y="8794608"/>
              <a:chExt cx="5855698" cy="861647"/>
            </a:xfrm>
          </p:grpSpPr>
          <p:sp>
            <p:nvSpPr>
              <p:cNvPr id="44" name="Flowchart: Connector 43">
                <a:extLst>
                  <a:ext uri="{FF2B5EF4-FFF2-40B4-BE49-F238E27FC236}">
                    <a16:creationId xmlns:a16="http://schemas.microsoft.com/office/drawing/2014/main" id="{85FB5AAE-7FCC-423D-A46C-546576FFD707}"/>
                  </a:ext>
                </a:extLst>
              </p:cNvPr>
              <p:cNvSpPr/>
              <p:nvPr/>
            </p:nvSpPr>
            <p:spPr>
              <a:xfrm>
                <a:off x="23053328" y="9050542"/>
                <a:ext cx="388688" cy="388206"/>
              </a:xfrm>
              <a:prstGeom prst="flowChartConnector">
                <a:avLst/>
              </a:prstGeom>
              <a:solidFill>
                <a:srgbClr val="7D824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6" b="1"/>
              </a:p>
            </p:txBody>
          </p:sp>
          <p:sp>
            <p:nvSpPr>
              <p:cNvPr id="45" name="Rectangle 44">
                <a:extLst>
                  <a:ext uri="{FF2B5EF4-FFF2-40B4-BE49-F238E27FC236}">
                    <a16:creationId xmlns:a16="http://schemas.microsoft.com/office/drawing/2014/main" id="{493DA7E2-DFC0-4859-9558-F0FCCFFD38F0}"/>
                  </a:ext>
                </a:extLst>
              </p:cNvPr>
              <p:cNvSpPr/>
              <p:nvPr/>
            </p:nvSpPr>
            <p:spPr>
              <a:xfrm>
                <a:off x="23876247" y="8794608"/>
                <a:ext cx="5032779" cy="861647"/>
              </a:xfrm>
              <a:prstGeom prst="rect">
                <a:avLst/>
              </a:prstGeom>
            </p:spPr>
            <p:txBody>
              <a:bodyPr wrap="square">
                <a:spAutoFit/>
              </a:bodyPr>
              <a:lstStyle/>
              <a:p>
                <a:r>
                  <a:rPr lang="en-US" altLang="en-US" sz="1500">
                    <a:solidFill>
                      <a:schemeClr val="tx1">
                        <a:lumMod val="75000"/>
                        <a:lumOff val="25000"/>
                      </a:schemeClr>
                    </a:solidFill>
                    <a:latin typeface="Arial" panose="020B0604020202020204" pitchFamily="34" charset="0"/>
                    <a:cs typeface="Arial" panose="020B0604020202020204" pitchFamily="34" charset="0"/>
                  </a:rPr>
                  <a:t>Zinc rich (Zn) </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C827BF88-7D3B-41B5-AB76-C31F9D30893F}"/>
                </a:ext>
              </a:extLst>
            </p:cNvPr>
            <p:cNvGrpSpPr/>
            <p:nvPr/>
          </p:nvGrpSpPr>
          <p:grpSpPr>
            <a:xfrm>
              <a:off x="4063694" y="4919447"/>
              <a:ext cx="2385417" cy="323165"/>
              <a:chOff x="23053327" y="7256032"/>
              <a:chExt cx="6360179" cy="861647"/>
            </a:xfrm>
          </p:grpSpPr>
          <p:sp>
            <p:nvSpPr>
              <p:cNvPr id="42" name="Flowchart: Connector 41">
                <a:extLst>
                  <a:ext uri="{FF2B5EF4-FFF2-40B4-BE49-F238E27FC236}">
                    <a16:creationId xmlns:a16="http://schemas.microsoft.com/office/drawing/2014/main" id="{F3C067C2-EAB1-4AFF-A340-6231A58B628F}"/>
                  </a:ext>
                </a:extLst>
              </p:cNvPr>
              <p:cNvSpPr/>
              <p:nvPr/>
            </p:nvSpPr>
            <p:spPr>
              <a:xfrm>
                <a:off x="23053327" y="7460091"/>
                <a:ext cx="393192" cy="393192"/>
              </a:xfrm>
              <a:prstGeom prst="flowChartConnector">
                <a:avLst/>
              </a:prstGeom>
              <a:solidFill>
                <a:srgbClr val="BCBD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06" b="1"/>
              </a:p>
            </p:txBody>
          </p:sp>
          <p:sp>
            <p:nvSpPr>
              <p:cNvPr id="43" name="Rectangle 42">
                <a:extLst>
                  <a:ext uri="{FF2B5EF4-FFF2-40B4-BE49-F238E27FC236}">
                    <a16:creationId xmlns:a16="http://schemas.microsoft.com/office/drawing/2014/main" id="{83768A7D-1D50-4326-8ED5-F1664A0F0A03}"/>
                  </a:ext>
                </a:extLst>
              </p:cNvPr>
              <p:cNvSpPr/>
              <p:nvPr/>
            </p:nvSpPr>
            <p:spPr>
              <a:xfrm>
                <a:off x="23880752" y="7256032"/>
                <a:ext cx="5532754" cy="861647"/>
              </a:xfrm>
              <a:prstGeom prst="rect">
                <a:avLst/>
              </a:prstGeom>
            </p:spPr>
            <p:txBody>
              <a:bodyPr wrap="square">
                <a:spAutoFit/>
              </a:bodyPr>
              <a:lstStyle/>
              <a:p>
                <a:r>
                  <a:rPr lang="en-US" altLang="en-US" sz="1500">
                    <a:solidFill>
                      <a:schemeClr val="tx1">
                        <a:lumMod val="75000"/>
                        <a:lumOff val="25000"/>
                      </a:schemeClr>
                    </a:solidFill>
                    <a:latin typeface="Arial" panose="020B0604020202020204" pitchFamily="34" charset="0"/>
                    <a:cs typeface="Arial" panose="020B0604020202020204" pitchFamily="34" charset="0"/>
                  </a:rPr>
                  <a:t>Aluminum rich (Al)</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grpSp>
      </p:grpSp>
      <p:pic>
        <p:nvPicPr>
          <p:cNvPr id="46" name="Picture 45">
            <a:extLst>
              <a:ext uri="{FF2B5EF4-FFF2-40B4-BE49-F238E27FC236}">
                <a16:creationId xmlns:a16="http://schemas.microsoft.com/office/drawing/2014/main" id="{A0DB9FAE-AEA7-4ABB-B5FC-E0097C7C04C2}"/>
              </a:ext>
            </a:extLst>
          </p:cNvPr>
          <p:cNvPicPr>
            <a:picLocks noChangeAspect="1"/>
          </p:cNvPicPr>
          <p:nvPr/>
        </p:nvPicPr>
        <p:blipFill>
          <a:blip r:embed="rId2">
            <a:duotone>
              <a:schemeClr val="accent4">
                <a:shade val="45000"/>
                <a:satMod val="135000"/>
              </a:schemeClr>
              <a:prstClr val="white"/>
            </a:duotone>
          </a:blip>
          <a:stretch>
            <a:fillRect/>
          </a:stretch>
        </p:blipFill>
        <p:spPr>
          <a:xfrm>
            <a:off x="7242034" y="1465729"/>
            <a:ext cx="1031621" cy="774561"/>
          </a:xfrm>
          <a:prstGeom prst="rect">
            <a:avLst/>
          </a:prstGeom>
        </p:spPr>
      </p:pic>
      <p:sp>
        <p:nvSpPr>
          <p:cNvPr id="47" name="Rectangle 46">
            <a:extLst>
              <a:ext uri="{FF2B5EF4-FFF2-40B4-BE49-F238E27FC236}">
                <a16:creationId xmlns:a16="http://schemas.microsoft.com/office/drawing/2014/main" id="{ACE9E255-748F-473F-81AB-C7DF8CBEB8CF}"/>
              </a:ext>
            </a:extLst>
          </p:cNvPr>
          <p:cNvSpPr/>
          <p:nvPr/>
        </p:nvSpPr>
        <p:spPr>
          <a:xfrm>
            <a:off x="1866918" y="1611284"/>
            <a:ext cx="2540641" cy="523220"/>
          </a:xfrm>
          <a:prstGeom prst="rect">
            <a:avLst/>
          </a:prstGeom>
        </p:spPr>
        <p:txBody>
          <a:bodyPr wrap="square">
            <a:spAutoFit/>
          </a:bodyPr>
          <a:lstStyle/>
          <a:p>
            <a:pPr lvl="0" algn="ctr">
              <a:defRPr/>
            </a:pPr>
            <a:r>
              <a:rPr kumimoji="0" lang="en-US" altLang="en-US" sz="2800" b="1" i="0" u="none" strike="noStrike" kern="1200" cap="none" spc="0" normalizeH="0" baseline="0" noProof="0">
                <a:ln>
                  <a:noFill/>
                </a:ln>
                <a:solidFill>
                  <a:prstClr val="black"/>
                </a:solidFill>
                <a:effectLst/>
                <a:uLnTx/>
                <a:uFillTx/>
                <a:latin typeface=".VnTifani HeavyH" panose="020B7200000000000000" pitchFamily="34" charset="0"/>
                <a:ea typeface="+mn-ea"/>
                <a:cs typeface="+mn-cs"/>
              </a:rPr>
              <a:t>2</a:t>
            </a:r>
            <a:r>
              <a:rPr kumimoji="0" lang="en-US" altLang="en-US" sz="2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alt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LỚP</a:t>
            </a:r>
            <a:r>
              <a:rPr kumimoji="0" lang="en-US" altLang="en-US" sz="1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BẢO VỆ</a:t>
            </a:r>
            <a:r>
              <a:rPr kumimoji="0" lang="en-US" alt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72130CD7-1EBD-469C-853A-6448145568AB}"/>
              </a:ext>
            </a:extLst>
          </p:cNvPr>
          <p:cNvGrpSpPr/>
          <p:nvPr/>
        </p:nvGrpSpPr>
        <p:grpSpPr>
          <a:xfrm>
            <a:off x="940246" y="2298843"/>
            <a:ext cx="4207731" cy="2353790"/>
            <a:chOff x="3270742" y="2111128"/>
            <a:chExt cx="3887598" cy="1899657"/>
          </a:xfrm>
        </p:grpSpPr>
        <p:pic>
          <p:nvPicPr>
            <p:cNvPr id="52" name="Picture 51" descr="A close up of a screen&#10;&#10;Description automatically generated">
              <a:extLst>
                <a:ext uri="{FF2B5EF4-FFF2-40B4-BE49-F238E27FC236}">
                  <a16:creationId xmlns:a16="http://schemas.microsoft.com/office/drawing/2014/main" id="{6CBC2D61-64EC-4141-9653-1B4B6E33F16C}"/>
                </a:ext>
              </a:extLst>
            </p:cNvPr>
            <p:cNvPicPr>
              <a:picLocks noChangeAspect="1"/>
            </p:cNvPicPr>
            <p:nvPr/>
          </p:nvPicPr>
          <p:blipFill>
            <a:blip r:embed="rId3"/>
            <a:stretch>
              <a:fillRect/>
            </a:stretch>
          </p:blipFill>
          <p:spPr>
            <a:xfrm>
              <a:off x="3270742" y="2111128"/>
              <a:ext cx="3887598" cy="1899657"/>
            </a:xfrm>
            <a:prstGeom prst="rect">
              <a:avLst/>
            </a:prstGeom>
            <a:effectLst>
              <a:outerShdw blurRad="127000" dist="38100" dir="5400000" algn="t" rotWithShape="0">
                <a:prstClr val="black">
                  <a:alpha val="40000"/>
                </a:prstClr>
              </a:outerShdw>
            </a:effectLst>
          </p:spPr>
        </p:pic>
        <p:sp>
          <p:nvSpPr>
            <p:cNvPr id="53" name="Rectangle 52">
              <a:extLst>
                <a:ext uri="{FF2B5EF4-FFF2-40B4-BE49-F238E27FC236}">
                  <a16:creationId xmlns:a16="http://schemas.microsoft.com/office/drawing/2014/main" id="{F8528E8F-C523-4A94-B2C7-180BDDA9FC32}"/>
                </a:ext>
              </a:extLst>
            </p:cNvPr>
            <p:cNvSpPr/>
            <p:nvPr/>
          </p:nvSpPr>
          <p:spPr>
            <a:xfrm>
              <a:off x="5530469" y="2512598"/>
              <a:ext cx="598842" cy="1900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825"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Al-rich </a:t>
              </a:r>
              <a:endParaRPr kumimoji="0" lang="en-US" sz="825"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EA9F1A88-D2B2-4149-B20E-7CFD25E09439}"/>
                </a:ext>
              </a:extLst>
            </p:cNvPr>
            <p:cNvSpPr/>
            <p:nvPr/>
          </p:nvSpPr>
          <p:spPr>
            <a:xfrm>
              <a:off x="3948959" y="2607824"/>
              <a:ext cx="598842" cy="1900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825"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Zn-rich </a:t>
              </a:r>
              <a:endParaRPr kumimoji="0" lang="en-US" sz="825"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5" name="Picture 54" descr="A picture containing monitor, screen, clock&#10;&#10;Description automatically generated">
            <a:extLst>
              <a:ext uri="{FF2B5EF4-FFF2-40B4-BE49-F238E27FC236}">
                <a16:creationId xmlns:a16="http://schemas.microsoft.com/office/drawing/2014/main" id="{C6382298-3447-42DB-A5AA-32B67428C76F}"/>
              </a:ext>
            </a:extLst>
          </p:cNvPr>
          <p:cNvPicPr>
            <a:picLocks noChangeAspect="1"/>
          </p:cNvPicPr>
          <p:nvPr/>
        </p:nvPicPr>
        <p:blipFill>
          <a:blip r:embed="rId4"/>
          <a:stretch>
            <a:fillRect/>
          </a:stretch>
        </p:blipFill>
        <p:spPr>
          <a:xfrm>
            <a:off x="6345486" y="2408379"/>
            <a:ext cx="5040363" cy="2252100"/>
          </a:xfrm>
          <a:prstGeom prst="rect">
            <a:avLst/>
          </a:prstGeom>
          <a:effectLst>
            <a:outerShdw blurRad="127000" dist="38100" dir="5400000" algn="t" rotWithShape="0">
              <a:prstClr val="black">
                <a:alpha val="40000"/>
              </a:prstClr>
            </a:outerShdw>
          </a:effectLst>
        </p:spPr>
      </p:pic>
      <p:sp>
        <p:nvSpPr>
          <p:cNvPr id="56" name="Arrow: Right 55">
            <a:extLst>
              <a:ext uri="{FF2B5EF4-FFF2-40B4-BE49-F238E27FC236}">
                <a16:creationId xmlns:a16="http://schemas.microsoft.com/office/drawing/2014/main" id="{047EA0B5-EABB-4518-8434-18E5580C35A9}"/>
              </a:ext>
            </a:extLst>
          </p:cNvPr>
          <p:cNvSpPr/>
          <p:nvPr/>
        </p:nvSpPr>
        <p:spPr>
          <a:xfrm>
            <a:off x="5419837" y="3027573"/>
            <a:ext cx="594930" cy="323165"/>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F4D76CEE-4E17-4133-B26C-04F9EFEDC75F}"/>
              </a:ext>
            </a:extLst>
          </p:cNvPr>
          <p:cNvGrpSpPr/>
          <p:nvPr/>
        </p:nvGrpSpPr>
        <p:grpSpPr>
          <a:xfrm>
            <a:off x="300711" y="892073"/>
            <a:ext cx="1700090" cy="593260"/>
            <a:chOff x="1924488" y="800358"/>
            <a:chExt cx="1905758" cy="664376"/>
          </a:xfrm>
        </p:grpSpPr>
        <p:grpSp>
          <p:nvGrpSpPr>
            <p:cNvPr id="49" name="Group 48">
              <a:extLst>
                <a:ext uri="{FF2B5EF4-FFF2-40B4-BE49-F238E27FC236}">
                  <a16:creationId xmlns:a16="http://schemas.microsoft.com/office/drawing/2014/main" id="{C761C40E-A6C3-4294-BE42-4673E6AEA2DD}"/>
                </a:ext>
              </a:extLst>
            </p:cNvPr>
            <p:cNvGrpSpPr/>
            <p:nvPr/>
          </p:nvGrpSpPr>
          <p:grpSpPr>
            <a:xfrm>
              <a:off x="1934507" y="800358"/>
              <a:ext cx="1895739" cy="664376"/>
              <a:chOff x="17128058" y="4885241"/>
              <a:chExt cx="5055965" cy="744535"/>
            </a:xfrm>
          </p:grpSpPr>
          <p:sp>
            <p:nvSpPr>
              <p:cNvPr id="58" name="Round Same Side Corner Rectangle 114">
                <a:extLst>
                  <a:ext uri="{FF2B5EF4-FFF2-40B4-BE49-F238E27FC236}">
                    <a16:creationId xmlns:a16="http://schemas.microsoft.com/office/drawing/2014/main" id="{9E8CD4F7-36C9-49EB-92C2-FA017C73BE75}"/>
                  </a:ext>
                </a:extLst>
              </p:cNvPr>
              <p:cNvSpPr/>
              <p:nvPr/>
            </p:nvSpPr>
            <p:spPr>
              <a:xfrm rot="5400000">
                <a:off x="19905084" y="3350837"/>
                <a:ext cx="744531" cy="3813347"/>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59" name="Round Same Side Corner Rectangle 115">
                <a:extLst>
                  <a:ext uri="{FF2B5EF4-FFF2-40B4-BE49-F238E27FC236}">
                    <a16:creationId xmlns:a16="http://schemas.microsoft.com/office/drawing/2014/main" id="{263114BE-6C0D-4AB7-BA49-77A1C7DC23CE}"/>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a16="http://schemas.microsoft.com/office/drawing/2014/main" id="{A8884911-795D-417B-AC94-C0EEB6CF78B5}"/>
                </a:ext>
              </a:extLst>
            </p:cNvPr>
            <p:cNvSpPr txBox="1"/>
            <p:nvPr/>
          </p:nvSpPr>
          <p:spPr>
            <a:xfrm>
              <a:off x="1924488" y="1001791"/>
              <a:ext cx="468766" cy="275736"/>
            </a:xfrm>
            <a:prstGeom prst="rect">
              <a:avLst/>
            </a:prstGeom>
            <a:noFill/>
          </p:spPr>
          <p:txBody>
            <a:bodyPr wrap="square" lIns="0" tIns="0" rIns="0" bIns="0" rtlCol="0">
              <a:spAutoFit/>
            </a:bodyPr>
            <a:lstStyle/>
            <a:p>
              <a:pPr algn="ctr" defTabSz="1828845">
                <a:defRPr/>
              </a:pPr>
              <a:r>
                <a:rPr lang="en-US" sz="1600"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01</a:t>
              </a:r>
            </a:p>
          </p:txBody>
        </p:sp>
        <p:sp>
          <p:nvSpPr>
            <p:cNvPr id="57" name="TextBox 56">
              <a:extLst>
                <a:ext uri="{FF2B5EF4-FFF2-40B4-BE49-F238E27FC236}">
                  <a16:creationId xmlns:a16="http://schemas.microsoft.com/office/drawing/2014/main" id="{AA4247A9-B5EE-4CC4-92AF-E222C80FC376}"/>
                </a:ext>
              </a:extLst>
            </p:cNvPr>
            <p:cNvSpPr txBox="1"/>
            <p:nvPr/>
          </p:nvSpPr>
          <p:spPr>
            <a:xfrm>
              <a:off x="2539048" y="978123"/>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BỀN BỈ </a:t>
              </a:r>
            </a:p>
          </p:txBody>
        </p:sp>
      </p:grpSp>
      <p:pic>
        <p:nvPicPr>
          <p:cNvPr id="60" name="Picture 59">
            <a:extLst>
              <a:ext uri="{FF2B5EF4-FFF2-40B4-BE49-F238E27FC236}">
                <a16:creationId xmlns:a16="http://schemas.microsoft.com/office/drawing/2014/main" id="{38E273DA-A965-44CB-886E-D252C3CC79D4}"/>
              </a:ext>
            </a:extLst>
          </p:cNvPr>
          <p:cNvPicPr>
            <a:picLocks noChangeAspect="1"/>
          </p:cNvPicPr>
          <p:nvPr/>
        </p:nvPicPr>
        <p:blipFill rotWithShape="1">
          <a:blip r:embed="rId5"/>
          <a:srcRect l="27182" t="26655" r="28179" b="28594"/>
          <a:stretch/>
        </p:blipFill>
        <p:spPr>
          <a:xfrm>
            <a:off x="8494494" y="2101602"/>
            <a:ext cx="1077325" cy="585741"/>
          </a:xfrm>
          <a:prstGeom prst="rect">
            <a:avLst/>
          </a:prstGeom>
        </p:spPr>
      </p:pic>
      <p:sp>
        <p:nvSpPr>
          <p:cNvPr id="61" name="Rectangle 60">
            <a:extLst>
              <a:ext uri="{FF2B5EF4-FFF2-40B4-BE49-F238E27FC236}">
                <a16:creationId xmlns:a16="http://schemas.microsoft.com/office/drawing/2014/main" id="{AB769CE4-A9B5-5BBD-7FBB-D93C66A0F929}"/>
              </a:ext>
            </a:extLst>
          </p:cNvPr>
          <p:cNvSpPr/>
          <p:nvPr/>
        </p:nvSpPr>
        <p:spPr>
          <a:xfrm>
            <a:off x="2270241" y="2081593"/>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AZ100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778A92AF-0DF7-C26F-9685-9D91FC56A8D8}"/>
              </a:ext>
            </a:extLst>
          </p:cNvPr>
          <p:cNvSpPr/>
          <p:nvPr/>
        </p:nvSpPr>
        <p:spPr>
          <a:xfrm>
            <a:off x="8755114" y="2330564"/>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AM80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3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F25B2F-E39D-4216-9826-691CF1CAB76C}"/>
              </a:ext>
            </a:extLst>
          </p:cNvPr>
          <p:cNvSpPr/>
          <p:nvPr/>
        </p:nvSpPr>
        <p:spPr>
          <a:xfrm>
            <a:off x="300692" y="93898"/>
            <a:ext cx="1870896" cy="59325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Arial "/>
              </a:rPr>
              <a:t>CÔNG NGHỆ              4 LỚP</a:t>
            </a:r>
          </a:p>
        </p:txBody>
      </p:sp>
      <p:sp>
        <p:nvSpPr>
          <p:cNvPr id="5" name="Title 1">
            <a:extLst>
              <a:ext uri="{FF2B5EF4-FFF2-40B4-BE49-F238E27FC236}">
                <a16:creationId xmlns:a16="http://schemas.microsoft.com/office/drawing/2014/main" id="{BCECFF3A-C5DB-49CE-BDAE-FF9F52AACB0A}"/>
              </a:ext>
            </a:extLst>
          </p:cNvPr>
          <p:cNvSpPr txBox="1">
            <a:spLocks/>
          </p:cNvSpPr>
          <p:nvPr/>
        </p:nvSpPr>
        <p:spPr>
          <a:xfrm>
            <a:off x="2426941" y="232420"/>
            <a:ext cx="4927720"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err="1">
                <a:solidFill>
                  <a:srgbClr val="5B9BD5">
                    <a:lumMod val="50000"/>
                  </a:srgbClr>
                </a:solidFill>
                <a:latin typeface="Calibri" panose="020F0502020204030204" pitchFamily="34" charset="0"/>
                <a:cs typeface="Calibri" panose="020F0502020204030204" pitchFamily="34" charset="0"/>
              </a:rPr>
              <a:t>Chống</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ăn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mòn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hiệu</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quả</a:t>
            </a:r>
            <a:endParaRPr lang="vi-VN" sz="2400">
              <a:solidFill>
                <a:srgbClr val="5B9BD5">
                  <a:lumMod val="50000"/>
                </a:srgb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F4D76CEE-4E17-4133-B26C-04F9EFEDC75F}"/>
              </a:ext>
            </a:extLst>
          </p:cNvPr>
          <p:cNvGrpSpPr/>
          <p:nvPr/>
        </p:nvGrpSpPr>
        <p:grpSpPr>
          <a:xfrm>
            <a:off x="300711" y="892073"/>
            <a:ext cx="1700090" cy="593260"/>
            <a:chOff x="1924488" y="800358"/>
            <a:chExt cx="1905758" cy="664376"/>
          </a:xfrm>
        </p:grpSpPr>
        <p:grpSp>
          <p:nvGrpSpPr>
            <p:cNvPr id="49" name="Group 48">
              <a:extLst>
                <a:ext uri="{FF2B5EF4-FFF2-40B4-BE49-F238E27FC236}">
                  <a16:creationId xmlns:a16="http://schemas.microsoft.com/office/drawing/2014/main" id="{C761C40E-A6C3-4294-BE42-4673E6AEA2DD}"/>
                </a:ext>
              </a:extLst>
            </p:cNvPr>
            <p:cNvGrpSpPr/>
            <p:nvPr/>
          </p:nvGrpSpPr>
          <p:grpSpPr>
            <a:xfrm>
              <a:off x="1934507" y="800358"/>
              <a:ext cx="1895739" cy="664376"/>
              <a:chOff x="17128058" y="4885241"/>
              <a:chExt cx="5055965" cy="744535"/>
            </a:xfrm>
          </p:grpSpPr>
          <p:sp>
            <p:nvSpPr>
              <p:cNvPr id="58" name="Round Same Side Corner Rectangle 114">
                <a:extLst>
                  <a:ext uri="{FF2B5EF4-FFF2-40B4-BE49-F238E27FC236}">
                    <a16:creationId xmlns:a16="http://schemas.microsoft.com/office/drawing/2014/main" id="{9E8CD4F7-36C9-49EB-92C2-FA017C73BE75}"/>
                  </a:ext>
                </a:extLst>
              </p:cNvPr>
              <p:cNvSpPr/>
              <p:nvPr/>
            </p:nvSpPr>
            <p:spPr>
              <a:xfrm rot="5400000">
                <a:off x="19905084" y="3350837"/>
                <a:ext cx="744531" cy="3813347"/>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59" name="Round Same Side Corner Rectangle 115">
                <a:extLst>
                  <a:ext uri="{FF2B5EF4-FFF2-40B4-BE49-F238E27FC236}">
                    <a16:creationId xmlns:a16="http://schemas.microsoft.com/office/drawing/2014/main" id="{263114BE-6C0D-4AB7-BA49-77A1C7DC23CE}"/>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a16="http://schemas.microsoft.com/office/drawing/2014/main" id="{A8884911-795D-417B-AC94-C0EEB6CF78B5}"/>
                </a:ext>
              </a:extLst>
            </p:cNvPr>
            <p:cNvSpPr txBox="1"/>
            <p:nvPr/>
          </p:nvSpPr>
          <p:spPr>
            <a:xfrm>
              <a:off x="1924488" y="1001791"/>
              <a:ext cx="468766" cy="275736"/>
            </a:xfrm>
            <a:prstGeom prst="rect">
              <a:avLst/>
            </a:prstGeom>
            <a:noFill/>
          </p:spPr>
          <p:txBody>
            <a:bodyPr wrap="square" lIns="0" tIns="0" rIns="0" bIns="0" rtlCol="0">
              <a:spAutoFit/>
            </a:bodyPr>
            <a:lstStyle/>
            <a:p>
              <a:pPr algn="ctr" defTabSz="1828845">
                <a:defRPr/>
              </a:pPr>
              <a:r>
                <a:rPr lang="en-US" sz="1600"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01</a:t>
              </a:r>
            </a:p>
          </p:txBody>
        </p:sp>
        <p:sp>
          <p:nvSpPr>
            <p:cNvPr id="57" name="TextBox 56">
              <a:extLst>
                <a:ext uri="{FF2B5EF4-FFF2-40B4-BE49-F238E27FC236}">
                  <a16:creationId xmlns:a16="http://schemas.microsoft.com/office/drawing/2014/main" id="{AA4247A9-B5EE-4CC4-92AF-E222C80FC376}"/>
                </a:ext>
              </a:extLst>
            </p:cNvPr>
            <p:cNvSpPr txBox="1"/>
            <p:nvPr/>
          </p:nvSpPr>
          <p:spPr>
            <a:xfrm>
              <a:off x="2539048" y="978123"/>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BỀN BỈ </a:t>
              </a:r>
            </a:p>
          </p:txBody>
        </p:sp>
      </p:grpSp>
      <p:sp>
        <p:nvSpPr>
          <p:cNvPr id="61" name="Rectangle 60">
            <a:extLst>
              <a:ext uri="{FF2B5EF4-FFF2-40B4-BE49-F238E27FC236}">
                <a16:creationId xmlns:a16="http://schemas.microsoft.com/office/drawing/2014/main" id="{98604685-AB1B-4F22-A156-3B33A86AAC4B}"/>
              </a:ext>
            </a:extLst>
          </p:cNvPr>
          <p:cNvSpPr/>
          <p:nvPr/>
        </p:nvSpPr>
        <p:spPr>
          <a:xfrm>
            <a:off x="6697218" y="6517811"/>
            <a:ext cx="3874125" cy="307777"/>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T</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heo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ĐK &amp; ĐK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bảo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hành</a:t>
            </a:r>
            <a:endPar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Rectangle 61">
            <a:extLst>
              <a:ext uri="{FF2B5EF4-FFF2-40B4-BE49-F238E27FC236}">
                <a16:creationId xmlns:a16="http://schemas.microsoft.com/office/drawing/2014/main" id="{0B8099C9-C614-43CF-9212-F06AAA82F6CF}"/>
              </a:ext>
            </a:extLst>
          </p:cNvPr>
          <p:cNvSpPr/>
          <p:nvPr/>
        </p:nvSpPr>
        <p:spPr>
          <a:xfrm>
            <a:off x="3204777" y="1784279"/>
            <a:ext cx="3932727" cy="4013278"/>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7F82D6E0-FEEA-49C9-826D-6D66B23AA064}"/>
              </a:ext>
            </a:extLst>
          </p:cNvPr>
          <p:cNvSpPr/>
          <p:nvPr/>
        </p:nvSpPr>
        <p:spPr>
          <a:xfrm>
            <a:off x="7323882" y="1772087"/>
            <a:ext cx="3022403" cy="4013258"/>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93BA4720-2ACF-49F9-818B-BD37827D1749}"/>
              </a:ext>
            </a:extLst>
          </p:cNvPr>
          <p:cNvSpPr txBox="1"/>
          <p:nvPr/>
        </p:nvSpPr>
        <p:spPr>
          <a:xfrm>
            <a:off x="3271922" y="1940756"/>
            <a:ext cx="3772072" cy="506842"/>
          </a:xfrm>
          <a:prstGeom prst="rect">
            <a:avLst/>
          </a:prstGeom>
          <a:noFill/>
        </p:spPr>
        <p:txBody>
          <a:bodyPr wrap="none" lIns="0" tIns="0" rIns="0" bIns="0" rtlCol="0">
            <a:noAutofit/>
          </a:bodyPr>
          <a:lstStyle/>
          <a:p>
            <a:pPr algn="ctr" defTabSz="685750">
              <a:defRPr/>
            </a:pP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Phơi</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mẫu</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ngoài</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trời</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400" noProof="0" err="1">
                <a:solidFill>
                  <a:srgbClr val="000000"/>
                </a:solidFill>
              </a:rPr>
              <a:t>tại</a:t>
            </a:r>
            <a:r>
              <a:rPr lang="en-US" sz="1400">
                <a:solidFill>
                  <a:srgbClr val="000000"/>
                </a:solidFill>
              </a:rPr>
              <a:t> </a:t>
            </a:r>
            <a:r>
              <a:rPr lang="en-US" sz="1400" b="1" err="1">
                <a:solidFill>
                  <a:srgbClr val="000000"/>
                </a:solidFill>
              </a:rPr>
              <a:t>Úc</a:t>
            </a:r>
            <a:r>
              <a:rPr lang="en-US" sz="1400" b="1">
                <a:solidFill>
                  <a:srgbClr val="000000"/>
                </a:solidFill>
              </a:rPr>
              <a:t> </a:t>
            </a:r>
            <a:r>
              <a:rPr lang="en-US" sz="1400" b="1" err="1">
                <a:solidFill>
                  <a:srgbClr val="000000"/>
                </a:solidFill>
              </a:rPr>
              <a:t>sau</a:t>
            </a:r>
            <a:r>
              <a:rPr lang="en-US" sz="1400" b="1">
                <a:solidFill>
                  <a:srgbClr val="000000"/>
                </a:solidFill>
              </a:rPr>
              <a:t> 111 </a:t>
            </a:r>
            <a:r>
              <a:rPr lang="en-US" sz="1400" b="1" err="1">
                <a:solidFill>
                  <a:srgbClr val="000000"/>
                </a:solidFill>
              </a:rPr>
              <a:t>tháng</a:t>
            </a:r>
            <a:r>
              <a:rPr lang="en-US" sz="1400" b="1">
                <a:solidFill>
                  <a:srgbClr val="000000"/>
                </a:solidFill>
              </a:rPr>
              <a:t> (  ̴10 </a:t>
            </a:r>
            <a:r>
              <a:rPr lang="en-US" sz="1400" b="1" err="1">
                <a:solidFill>
                  <a:srgbClr val="000000"/>
                </a:solidFill>
              </a:rPr>
              <a:t>năm</a:t>
            </a:r>
            <a:r>
              <a:rPr lang="en-US" sz="1400" b="1">
                <a:solidFill>
                  <a:srgbClr val="000000"/>
                </a:solidFill>
              </a:rPr>
              <a:t>)</a:t>
            </a:r>
          </a:p>
          <a:p>
            <a:pPr lvl="0" algn="ctr" defTabSz="685750">
              <a:defRPr/>
            </a:pPr>
            <a:r>
              <a:rPr lang="en-US" sz="1200">
                <a:solidFill>
                  <a:srgbClr val="000000"/>
                </a:solidFill>
              </a:rPr>
              <a:t>CPE 22/02/2019 Unwashed</a:t>
            </a:r>
            <a:endParaRPr kumimoji="0" lang="en-US" sz="1100" i="0" u="none" strike="noStrike" kern="1200" cap="none" spc="0" normalizeH="0" baseline="0" noProof="0">
              <a:ln>
                <a:noFill/>
              </a:ln>
              <a:solidFill>
                <a:srgbClr val="000000"/>
              </a:solidFill>
              <a:effectLst/>
              <a:uLnTx/>
              <a:uFillTx/>
              <a:latin typeface="Calibri" panose="020F0502020204030204"/>
            </a:endParaRPr>
          </a:p>
        </p:txBody>
      </p:sp>
      <p:pic>
        <p:nvPicPr>
          <p:cNvPr id="67" name="Picture 66">
            <a:extLst>
              <a:ext uri="{FF2B5EF4-FFF2-40B4-BE49-F238E27FC236}">
                <a16:creationId xmlns:a16="http://schemas.microsoft.com/office/drawing/2014/main" id="{7042A630-9B98-48D4-88EE-C151B409EB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8363" r="7664"/>
          <a:stretch/>
        </p:blipFill>
        <p:spPr>
          <a:xfrm rot="5400000">
            <a:off x="3117882" y="3055617"/>
            <a:ext cx="2365417" cy="1403568"/>
          </a:xfrm>
          <a:prstGeom prst="rect">
            <a:avLst/>
          </a:prstGeom>
          <a:ln>
            <a:noFill/>
          </a:ln>
          <a:effectLst>
            <a:outerShdw blurRad="190500" algn="tl" rotWithShape="0">
              <a:srgbClr val="000000">
                <a:alpha val="70000"/>
              </a:srgbClr>
            </a:outerShdw>
          </a:effectLst>
        </p:spPr>
      </p:pic>
      <p:pic>
        <p:nvPicPr>
          <p:cNvPr id="68" name="Picture 18" descr="x-wrong-cross-no-hi">
            <a:extLst>
              <a:ext uri="{FF2B5EF4-FFF2-40B4-BE49-F238E27FC236}">
                <a16:creationId xmlns:a16="http://schemas.microsoft.com/office/drawing/2014/main" id="{C44BB41A-5AA0-4799-AADA-43E7F1A6E8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6543" y="4588388"/>
            <a:ext cx="570754" cy="5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a:extLst>
              <a:ext uri="{FF2B5EF4-FFF2-40B4-BE49-F238E27FC236}">
                <a16:creationId xmlns:a16="http://schemas.microsoft.com/office/drawing/2014/main" id="{02CBD305-1D43-4EFB-AAF8-C201D3A590C2}"/>
              </a:ext>
            </a:extLst>
          </p:cNvPr>
          <p:cNvSpPr txBox="1"/>
          <p:nvPr/>
        </p:nvSpPr>
        <p:spPr>
          <a:xfrm>
            <a:off x="2949052" y="5134682"/>
            <a:ext cx="2730418" cy="400358"/>
          </a:xfrm>
          <a:prstGeom prst="rect">
            <a:avLst/>
          </a:prstGeom>
        </p:spPr>
        <p:txBody>
          <a:bodyPr vert="horz" wrap="none" lIns="0" tIns="0" rIns="0" bIns="0" rtlCol="0">
            <a:noAutofit/>
          </a:bodyPr>
          <a:lstStyle/>
          <a:p>
            <a:pPr algn="ctr">
              <a:lnSpc>
                <a:spcPct val="200000"/>
              </a:lnSpc>
            </a:pPr>
            <a:r>
              <a:rPr lang="en-US" sz="1100" b="1"/>
              <a:t>TÔN MẠ 2 LỚP NHÔM KẼM</a:t>
            </a:r>
          </a:p>
          <a:p>
            <a:pPr algn="ctr"/>
            <a:r>
              <a:rPr lang="en-US" sz="1100" b="1"/>
              <a:t>THÔNG THƯỜNG (100g/m</a:t>
            </a:r>
            <a:r>
              <a:rPr lang="en-US" sz="1100" b="1" baseline="30000"/>
              <a:t>2</a:t>
            </a:r>
            <a:r>
              <a:rPr lang="en-US" sz="1100" b="1"/>
              <a:t>) </a:t>
            </a:r>
          </a:p>
        </p:txBody>
      </p:sp>
      <p:pic>
        <p:nvPicPr>
          <p:cNvPr id="70" name="object 6">
            <a:extLst>
              <a:ext uri="{FF2B5EF4-FFF2-40B4-BE49-F238E27FC236}">
                <a16:creationId xmlns:a16="http://schemas.microsoft.com/office/drawing/2014/main" id="{3D9D03B2-604E-4368-A936-DBE2E6DB1A89}"/>
              </a:ext>
            </a:extLst>
          </p:cNvPr>
          <p:cNvPicPr/>
          <p:nvPr/>
        </p:nvPicPr>
        <p:blipFill>
          <a:blip r:embed="rId6" cstate="print"/>
          <a:stretch>
            <a:fillRect/>
          </a:stretch>
        </p:blipFill>
        <p:spPr>
          <a:xfrm>
            <a:off x="2490048" y="5354167"/>
            <a:ext cx="495882" cy="393632"/>
          </a:xfrm>
          <a:prstGeom prst="rect">
            <a:avLst/>
          </a:prstGeom>
          <a:ln>
            <a:noFill/>
          </a:ln>
          <a:effectLst>
            <a:outerShdw blurRad="190500" algn="tl" rotWithShape="0">
              <a:srgbClr val="000000">
                <a:alpha val="70000"/>
              </a:srgbClr>
            </a:outerShdw>
          </a:effectLst>
        </p:spPr>
      </p:pic>
      <p:pic>
        <p:nvPicPr>
          <p:cNvPr id="71" name="Picture 70">
            <a:extLst>
              <a:ext uri="{FF2B5EF4-FFF2-40B4-BE49-F238E27FC236}">
                <a16:creationId xmlns:a16="http://schemas.microsoft.com/office/drawing/2014/main" id="{7FA4BA04-DD02-4906-A1F5-3F241FEAC0DD}"/>
              </a:ext>
            </a:extLst>
          </p:cNvPr>
          <p:cNvPicPr>
            <a:picLocks noChangeAspect="1"/>
          </p:cNvPicPr>
          <p:nvPr/>
        </p:nvPicPr>
        <p:blipFill>
          <a:blip r:embed="rId7"/>
          <a:stretch>
            <a:fillRect/>
          </a:stretch>
        </p:blipFill>
        <p:spPr>
          <a:xfrm>
            <a:off x="7481681" y="3826211"/>
            <a:ext cx="2724501" cy="1814955"/>
          </a:xfrm>
          <a:prstGeom prst="rect">
            <a:avLst/>
          </a:prstGeom>
          <a:ln>
            <a:noFill/>
          </a:ln>
          <a:effectLst>
            <a:outerShdw blurRad="190500" algn="tl" rotWithShape="0">
              <a:srgbClr val="000000">
                <a:alpha val="70000"/>
              </a:srgbClr>
            </a:outerShdw>
          </a:effectLst>
        </p:spPr>
      </p:pic>
      <p:pic>
        <p:nvPicPr>
          <p:cNvPr id="72" name="Picture 71">
            <a:extLst>
              <a:ext uri="{FF2B5EF4-FFF2-40B4-BE49-F238E27FC236}">
                <a16:creationId xmlns:a16="http://schemas.microsoft.com/office/drawing/2014/main" id="{66D98873-9A52-4F8A-806A-A1707E2E9839}"/>
              </a:ext>
            </a:extLst>
          </p:cNvPr>
          <p:cNvPicPr>
            <a:picLocks noChangeAspect="1"/>
          </p:cNvPicPr>
          <p:nvPr/>
        </p:nvPicPr>
        <p:blipFill>
          <a:blip r:embed="rId8"/>
          <a:stretch>
            <a:fillRect/>
          </a:stretch>
        </p:blipFill>
        <p:spPr>
          <a:xfrm>
            <a:off x="7309049" y="1794686"/>
            <a:ext cx="3037236" cy="2029843"/>
          </a:xfrm>
          <a:prstGeom prst="rect">
            <a:avLst/>
          </a:prstGeom>
        </p:spPr>
      </p:pic>
      <p:sp>
        <p:nvSpPr>
          <p:cNvPr id="73" name="TextBox 72">
            <a:extLst>
              <a:ext uri="{FF2B5EF4-FFF2-40B4-BE49-F238E27FC236}">
                <a16:creationId xmlns:a16="http://schemas.microsoft.com/office/drawing/2014/main" id="{41AB1B15-50B2-4C2B-A701-DFFBFDAC5B55}"/>
              </a:ext>
            </a:extLst>
          </p:cNvPr>
          <p:cNvSpPr txBox="1"/>
          <p:nvPr/>
        </p:nvSpPr>
        <p:spPr>
          <a:xfrm>
            <a:off x="8314944" y="3852617"/>
            <a:ext cx="1962659" cy="230832"/>
          </a:xfrm>
          <a:prstGeom prst="rect">
            <a:avLst/>
          </a:prstGeom>
          <a:noFill/>
        </p:spPr>
        <p:txBody>
          <a:bodyPr wrap="square">
            <a:spAutoFit/>
          </a:bodyPr>
          <a:lstStyle/>
          <a:p>
            <a:r>
              <a:rPr kumimoji="0" lang="en-US" sz="900" b="1" i="0" u="none" strike="noStrike" kern="1200" cap="none" spc="0" normalizeH="0" baseline="0" noProof="0">
                <a:ln>
                  <a:noFill/>
                </a:ln>
                <a:solidFill>
                  <a:prstClr val="black"/>
                </a:solidFill>
                <a:effectLst/>
                <a:uLnTx/>
                <a:uFillTx/>
                <a:latin typeface="Verdana" panose="020B0604030504040204" pitchFamily="34" charset="0"/>
                <a:ea typeface="+mn-ea"/>
                <a:cs typeface="+mn-cs"/>
              </a:rPr>
              <a:t>TRẠM PHƠI MẪU THỰC TẾ</a:t>
            </a:r>
            <a:endParaRPr lang="en-US" sz="1100"/>
          </a:p>
        </p:txBody>
      </p:sp>
      <p:pic>
        <p:nvPicPr>
          <p:cNvPr id="74" name="Picture 73">
            <a:extLst>
              <a:ext uri="{FF2B5EF4-FFF2-40B4-BE49-F238E27FC236}">
                <a16:creationId xmlns:a16="http://schemas.microsoft.com/office/drawing/2014/main" id="{028E3B82-2D68-4A55-8E9B-9CAF5B8C90E5}"/>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8313" r="6178"/>
          <a:stretch/>
        </p:blipFill>
        <p:spPr>
          <a:xfrm rot="5400000">
            <a:off x="4874107" y="3059851"/>
            <a:ext cx="2356954" cy="1403568"/>
          </a:xfrm>
          <a:prstGeom prst="rect">
            <a:avLst/>
          </a:prstGeom>
          <a:ln>
            <a:noFill/>
          </a:ln>
          <a:effectLst>
            <a:outerShdw blurRad="190500" algn="tl" rotWithShape="0">
              <a:srgbClr val="000000">
                <a:alpha val="70000"/>
              </a:srgbClr>
            </a:outerShdw>
          </a:effectLst>
        </p:spPr>
      </p:pic>
      <p:sp>
        <p:nvSpPr>
          <p:cNvPr id="75" name="Rectangle 74">
            <a:extLst>
              <a:ext uri="{FF2B5EF4-FFF2-40B4-BE49-F238E27FC236}">
                <a16:creationId xmlns:a16="http://schemas.microsoft.com/office/drawing/2014/main" id="{D736FD19-753D-4D26-8C21-6A3D6B9A04C3}"/>
              </a:ext>
            </a:extLst>
          </p:cNvPr>
          <p:cNvSpPr/>
          <p:nvPr/>
        </p:nvSpPr>
        <p:spPr>
          <a:xfrm rot="10800000" flipH="1" flipV="1">
            <a:off x="6327845" y="4336207"/>
            <a:ext cx="369373" cy="1218219"/>
          </a:xfrm>
          <a:prstGeom prst="rect">
            <a:avLst/>
          </a:prstGeom>
        </p:spPr>
        <p:txBody>
          <a:bodyPr wrap="square">
            <a:spAutoFit/>
          </a:bodyPr>
          <a:lstStyle/>
          <a:p>
            <a:pPr marL="0" marR="0" lvl="0" indent="0" algn="l" defTabSz="1219140" rtl="0" eaLnBrk="1" fontAlgn="auto" latinLnBrk="0" hangingPunct="1">
              <a:lnSpc>
                <a:spcPct val="107000"/>
              </a:lnSpc>
              <a:spcBef>
                <a:spcPts val="0"/>
              </a:spcBef>
              <a:spcAft>
                <a:spcPts val="1067"/>
              </a:spcAft>
              <a:buClrTx/>
              <a:buSzTx/>
              <a:buFontTx/>
              <a:buNone/>
              <a:tabLst/>
              <a:defRPr/>
            </a:pPr>
            <a:r>
              <a:rPr kumimoji="0" lang="en-US" sz="7200" b="0" i="0" u="none" strike="noStrike" kern="1200" cap="none" spc="0" normalizeH="0" baseline="0" noProof="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kumimoji="0" lang="en-US" sz="7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5503100F-3105-4EAB-AF52-FE3C43F1EA71}"/>
              </a:ext>
            </a:extLst>
          </p:cNvPr>
          <p:cNvSpPr txBox="1"/>
          <p:nvPr/>
        </p:nvSpPr>
        <p:spPr>
          <a:xfrm>
            <a:off x="1231820" y="4054700"/>
            <a:ext cx="1868557" cy="1693099"/>
          </a:xfrm>
          <a:prstGeom prst="rect">
            <a:avLst/>
          </a:prstGeom>
          <a:solidFill>
            <a:schemeClr val="accent5">
              <a:lumMod val="60000"/>
              <a:lumOff val="40000"/>
            </a:schemeClr>
          </a:solidFill>
          <a:scene3d>
            <a:camera prst="orthographicFront"/>
            <a:lightRig rig="threePt" dir="t"/>
          </a:scene3d>
          <a:sp3d>
            <a:bevelT/>
          </a:sp3d>
        </p:spPr>
        <p:txBody>
          <a:bodyPr wrap="square" rtlCol="0" anchor="ctr">
            <a:noAutofit/>
          </a:bodyPr>
          <a:lstStyle/>
          <a:p>
            <a:pPr algn="ctr">
              <a:spcBef>
                <a:spcPts val="1200"/>
              </a:spcBef>
              <a:spcAft>
                <a:spcPts val="600"/>
              </a:spcAft>
              <a:defRPr/>
            </a:pPr>
            <a:r>
              <a:rPr lang="en-US" b="1" err="1">
                <a:solidFill>
                  <a:prstClr val="black"/>
                </a:solidFill>
                <a:latin typeface="Times New Roman" panose="02020603050405020304" pitchFamily="18" charset="0"/>
                <a:cs typeface="Times New Roman" panose="02020603050405020304" pitchFamily="18" charset="0"/>
              </a:rPr>
              <a:t>Chống</a:t>
            </a:r>
            <a:r>
              <a:rPr lang="en-US" b="1">
                <a:solidFill>
                  <a:prstClr val="black"/>
                </a:solidFill>
                <a:latin typeface="Times New Roman" panose="02020603050405020304" pitchFamily="18" charset="0"/>
                <a:cs typeface="Times New Roman" panose="02020603050405020304" pitchFamily="18" charset="0"/>
              </a:rPr>
              <a:t>                        </a:t>
            </a:r>
            <a:r>
              <a:rPr lang="en-US" sz="2000" b="1">
                <a:solidFill>
                  <a:prstClr val="black"/>
                </a:solidFill>
                <a:latin typeface="Times New Roman" panose="02020603050405020304" pitchFamily="18" charset="0"/>
                <a:cs typeface="Times New Roman" panose="02020603050405020304" pitchFamily="18" charset="0"/>
              </a:rPr>
              <a:t>ĂN MÒN THỦNG</a:t>
            </a:r>
            <a:endParaRPr lang="en-US" sz="800" b="1">
              <a:solidFill>
                <a:prstClr val="black"/>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51105150-B0D0-4D9E-88BB-C2BBD0BE4634}"/>
              </a:ext>
            </a:extLst>
          </p:cNvPr>
          <p:cNvSpPr txBox="1"/>
          <p:nvPr/>
        </p:nvSpPr>
        <p:spPr>
          <a:xfrm>
            <a:off x="1231820" y="1784278"/>
            <a:ext cx="1868557" cy="2319203"/>
          </a:xfrm>
          <a:prstGeom prst="rect">
            <a:avLst/>
          </a:prstGeom>
          <a:solidFill>
            <a:schemeClr val="accent1">
              <a:lumMod val="50000"/>
            </a:schemeClr>
          </a:solidFill>
          <a:scene3d>
            <a:camera prst="orthographicFront"/>
            <a:lightRig rig="threePt" dir="t"/>
          </a:scene3d>
          <a:sp3d>
            <a:bevelT/>
          </a:sp3d>
        </p:spPr>
        <p:txBody>
          <a:bodyPr wrap="square" rtlCol="0" anchor="ctr">
            <a:noAutofit/>
          </a:bodyPr>
          <a:lstStyle/>
          <a:p>
            <a:pPr algn="ctr">
              <a:spcAft>
                <a:spcPts val="600"/>
              </a:spcAft>
              <a:defRPr/>
            </a:pPr>
            <a:r>
              <a:rPr lang="en-US" sz="4400" b="1">
                <a:solidFill>
                  <a:prstClr val="white"/>
                </a:solidFill>
                <a:latin typeface="Arial Black" panose="020B0A04020102020204" pitchFamily="34" charset="0"/>
                <a:cs typeface="Times New Roman" panose="02020603050405020304" pitchFamily="18" charset="0"/>
              </a:rPr>
              <a:t>10</a:t>
            </a:r>
            <a:endParaRPr lang="en-US" sz="2400" b="1">
              <a:solidFill>
                <a:prstClr val="white"/>
              </a:solidFill>
              <a:latin typeface="Arial Black" panose="020B0A04020102020204" pitchFamily="34" charset="0"/>
              <a:cs typeface="Times New Roman" panose="02020603050405020304" pitchFamily="18" charset="0"/>
            </a:endParaRP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NĂM</a:t>
            </a: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 </a:t>
            </a:r>
            <a:r>
              <a:rPr lang="en-US" sz="1600" b="1">
                <a:solidFill>
                  <a:prstClr val="white"/>
                </a:solidFill>
                <a:latin typeface="Times New Roman" panose="02020603050405020304" pitchFamily="18" charset="0"/>
                <a:cs typeface="Times New Roman" panose="02020603050405020304" pitchFamily="18" charset="0"/>
              </a:rPr>
              <a:t>BẢO HÀNH</a:t>
            </a:r>
            <a:endParaRPr lang="en-US" sz="2000" b="1" baseline="30000">
              <a:solidFill>
                <a:prstClr val="white"/>
              </a:solidFill>
              <a:latin typeface="Times New Roman" panose="02020603050405020304" pitchFamily="18" charset="0"/>
              <a:cs typeface="Times New Roman" panose="02020603050405020304" pitchFamily="18" charset="0"/>
            </a:endParaRPr>
          </a:p>
        </p:txBody>
      </p:sp>
      <p:sp>
        <p:nvSpPr>
          <p:cNvPr id="78" name="object 6">
            <a:extLst>
              <a:ext uri="{FF2B5EF4-FFF2-40B4-BE49-F238E27FC236}">
                <a16:creationId xmlns:a16="http://schemas.microsoft.com/office/drawing/2014/main" id="{E13DFB79-7325-4E88-8318-FB425BAB7283}"/>
              </a:ext>
            </a:extLst>
          </p:cNvPr>
          <p:cNvSpPr txBox="1"/>
          <p:nvPr/>
        </p:nvSpPr>
        <p:spPr>
          <a:xfrm>
            <a:off x="-43416" y="6107447"/>
            <a:ext cx="12192000" cy="237053"/>
          </a:xfrm>
          <a:prstGeom prst="rect">
            <a:avLst/>
          </a:prstGeom>
        </p:spPr>
        <p:txBody>
          <a:bodyPr vert="horz" wrap="square" lIns="0" tIns="0" rIns="0" bIns="0" rtlCol="0">
            <a:spAutoFit/>
          </a:bodyPr>
          <a:lstStyle/>
          <a:p>
            <a:pPr algn="ctr" defTabSz="1219170">
              <a:lnSpc>
                <a:spcPts val="2119"/>
              </a:lnSpc>
            </a:pPr>
            <a:r>
              <a:rPr lang="en-US" sz="1100" i="1" err="1">
                <a:solidFill>
                  <a:srgbClr val="FF0000"/>
                </a:solidFill>
                <a:cs typeface="FTCRSD+ArialNarrow"/>
              </a:rPr>
              <a:t>Bảo</a:t>
            </a:r>
            <a:r>
              <a:rPr lang="en-US" sz="1100" i="1">
                <a:solidFill>
                  <a:srgbClr val="FF0000"/>
                </a:solidFill>
                <a:cs typeface="FTCRSD+ArialNarrow"/>
              </a:rPr>
              <a:t> </a:t>
            </a:r>
            <a:r>
              <a:rPr lang="en-US" sz="1100" i="1" err="1">
                <a:solidFill>
                  <a:srgbClr val="FF0000"/>
                </a:solidFill>
                <a:cs typeface="FTCRSD+ArialNarrow"/>
              </a:rPr>
              <a:t>mật</a:t>
            </a:r>
            <a:r>
              <a:rPr lang="en-US" sz="1100" i="1">
                <a:solidFill>
                  <a:srgbClr val="FF0000"/>
                </a:solidFill>
                <a:cs typeface="FTCRSD+ArialNarrow"/>
              </a:rPr>
              <a:t>, </a:t>
            </a:r>
            <a:r>
              <a:rPr lang="vi-VN" sz="1100" i="1">
                <a:solidFill>
                  <a:srgbClr val="FF0000"/>
                </a:solidFill>
                <a:latin typeface="Calibri" panose="020F0502020204030204" pitchFamily="34" charset="0"/>
                <a:cs typeface="Calibri" panose="020F0502020204030204" pitchFamily="34" charset="0"/>
              </a:rPr>
              <a:t>Không được </a:t>
            </a:r>
            <a:r>
              <a:rPr lang="vi-VN" sz="1100" i="1">
                <a:solidFill>
                  <a:srgbClr val="FF0000"/>
                </a:solidFill>
                <a:cs typeface="FTCRSD+ArialNarrow"/>
              </a:rPr>
              <a:t>sao chép hoặc phổ biến </a:t>
            </a:r>
            <a:r>
              <a:rPr lang="en-US" sz="1100" i="1" err="1">
                <a:solidFill>
                  <a:srgbClr val="FF0000"/>
                </a:solidFill>
                <a:cs typeface="FTCRSD+ArialNarrow"/>
              </a:rPr>
              <a:t>khi</a:t>
            </a:r>
            <a:r>
              <a:rPr lang="en-US" sz="1100" i="1">
                <a:solidFill>
                  <a:srgbClr val="FF0000"/>
                </a:solidFill>
                <a:cs typeface="FTCRSD+ArialNarrow"/>
              </a:rPr>
              <a:t> </a:t>
            </a:r>
            <a:r>
              <a:rPr lang="en-US" sz="1100" i="1" err="1">
                <a:solidFill>
                  <a:srgbClr val="FF0000"/>
                </a:solidFill>
                <a:cs typeface="FTCRSD+ArialNarrow"/>
              </a:rPr>
              <a:t>chưa</a:t>
            </a:r>
            <a:r>
              <a:rPr lang="en-US" sz="1100" i="1">
                <a:solidFill>
                  <a:srgbClr val="FF0000"/>
                </a:solidFill>
                <a:cs typeface="FTCRSD+ArialNarrow"/>
              </a:rPr>
              <a:t> </a:t>
            </a:r>
            <a:r>
              <a:rPr lang="vi-VN" sz="1100" i="1">
                <a:solidFill>
                  <a:srgbClr val="FF0000"/>
                </a:solidFill>
                <a:latin typeface="Calibri" panose="020F0502020204030204" pitchFamily="34" charset="0"/>
                <a:cs typeface="Calibri" panose="020F0502020204030204" pitchFamily="34" charset="0"/>
              </a:rPr>
              <a:t>được </a:t>
            </a:r>
            <a:r>
              <a:rPr lang="en-US" sz="1100" i="1" err="1">
                <a:solidFill>
                  <a:srgbClr val="FF0000"/>
                </a:solidFill>
                <a:cs typeface="FTCRSD+ArialNarrow"/>
              </a:rPr>
              <a:t>cho</a:t>
            </a:r>
            <a:r>
              <a:rPr lang="en-US" sz="1100" i="1">
                <a:solidFill>
                  <a:srgbClr val="FF0000"/>
                </a:solidFill>
                <a:cs typeface="FTCRSD+ArialNarrow"/>
              </a:rPr>
              <a:t> </a:t>
            </a:r>
            <a:r>
              <a:rPr lang="vi-VN" sz="1100" i="1">
                <a:solidFill>
                  <a:srgbClr val="FF0000"/>
                </a:solidFill>
                <a:cs typeface="FTCRSD+ArialNarrow"/>
              </a:rPr>
              <a:t>phép</a:t>
            </a:r>
            <a:endParaRPr sz="1100" i="1">
              <a:solidFill>
                <a:srgbClr val="FF0000"/>
              </a:solidFill>
              <a:cs typeface="FTCRSD+ArialNarrow"/>
            </a:endParaRPr>
          </a:p>
        </p:txBody>
      </p:sp>
      <p:sp>
        <p:nvSpPr>
          <p:cNvPr id="79" name="TextBox 78">
            <a:extLst>
              <a:ext uri="{FF2B5EF4-FFF2-40B4-BE49-F238E27FC236}">
                <a16:creationId xmlns:a16="http://schemas.microsoft.com/office/drawing/2014/main" id="{37779EE3-E67F-45A2-B90A-3209D1077D30}"/>
              </a:ext>
            </a:extLst>
          </p:cNvPr>
          <p:cNvSpPr txBox="1"/>
          <p:nvPr/>
        </p:nvSpPr>
        <p:spPr>
          <a:xfrm>
            <a:off x="4710320" y="5064297"/>
            <a:ext cx="2730418" cy="400358"/>
          </a:xfrm>
          <a:prstGeom prst="rect">
            <a:avLst/>
          </a:prstGeom>
        </p:spPr>
        <p:txBody>
          <a:bodyPr vert="horz" wrap="none" lIns="0" tIns="0" rIns="0" bIns="0" rtlCol="0">
            <a:noAutofit/>
          </a:bodyPr>
          <a:lstStyle/>
          <a:p>
            <a:pPr algn="ctr">
              <a:lnSpc>
                <a:spcPct val="200000"/>
              </a:lnSpc>
            </a:pPr>
            <a:r>
              <a:rPr lang="en-US" sz="1100" b="1"/>
              <a:t>TÔN NỀN MẠ CN 4 LỚP</a:t>
            </a:r>
          </a:p>
          <a:p>
            <a:pPr algn="ctr"/>
            <a:r>
              <a:rPr lang="en-US" sz="1100" b="1"/>
              <a:t> </a:t>
            </a:r>
          </a:p>
        </p:txBody>
      </p:sp>
      <p:pic>
        <p:nvPicPr>
          <p:cNvPr id="80" name="Picture 79">
            <a:extLst>
              <a:ext uri="{FF2B5EF4-FFF2-40B4-BE49-F238E27FC236}">
                <a16:creationId xmlns:a16="http://schemas.microsoft.com/office/drawing/2014/main" id="{16A2B59C-CE76-45A3-A5B8-8C50B86EC78D}"/>
              </a:ext>
            </a:extLst>
          </p:cNvPr>
          <p:cNvPicPr>
            <a:picLocks noChangeAspect="1"/>
          </p:cNvPicPr>
          <p:nvPr/>
        </p:nvPicPr>
        <p:blipFill rotWithShape="1">
          <a:blip r:embed="rId11"/>
          <a:srcRect l="27182" t="26655" r="28179" b="28594"/>
          <a:stretch/>
        </p:blipFill>
        <p:spPr>
          <a:xfrm>
            <a:off x="5654083" y="5363008"/>
            <a:ext cx="632818" cy="344063"/>
          </a:xfrm>
          <a:prstGeom prst="rect">
            <a:avLst/>
          </a:prstGeom>
        </p:spPr>
      </p:pic>
      <p:pic>
        <p:nvPicPr>
          <p:cNvPr id="29" name="Picture 28" descr="Logo, company name&#10;&#10;Description automatically generated">
            <a:extLst>
              <a:ext uri="{FF2B5EF4-FFF2-40B4-BE49-F238E27FC236}">
                <a16:creationId xmlns:a16="http://schemas.microsoft.com/office/drawing/2014/main" id="{30A62384-A21D-0587-8DCE-84CF4C8A415C}"/>
              </a:ext>
            </a:extLst>
          </p:cNvPr>
          <p:cNvPicPr>
            <a:picLocks noChangeAspect="1"/>
          </p:cNvPicPr>
          <p:nvPr/>
        </p:nvPicPr>
        <p:blipFill>
          <a:blip r:embed="rId12">
            <a:alphaModFix amt="25000"/>
          </a:blip>
          <a:stretch>
            <a:fillRect/>
          </a:stretch>
        </p:blipFill>
        <p:spPr>
          <a:xfrm>
            <a:off x="3745567" y="3317559"/>
            <a:ext cx="1145234" cy="804498"/>
          </a:xfrm>
          <a:prstGeom prst="rect">
            <a:avLst/>
          </a:prstGeom>
        </p:spPr>
      </p:pic>
      <p:pic>
        <p:nvPicPr>
          <p:cNvPr id="30" name="Picture 29" descr="Logo, company name&#10;&#10;Description automatically generated">
            <a:extLst>
              <a:ext uri="{FF2B5EF4-FFF2-40B4-BE49-F238E27FC236}">
                <a16:creationId xmlns:a16="http://schemas.microsoft.com/office/drawing/2014/main" id="{203BFE90-1CFB-EC87-F0BD-55F3E5B4AA53}"/>
              </a:ext>
            </a:extLst>
          </p:cNvPr>
          <p:cNvPicPr>
            <a:picLocks noChangeAspect="1"/>
          </p:cNvPicPr>
          <p:nvPr/>
        </p:nvPicPr>
        <p:blipFill>
          <a:blip r:embed="rId12">
            <a:alphaModFix amt="25000"/>
          </a:blip>
          <a:stretch>
            <a:fillRect/>
          </a:stretch>
        </p:blipFill>
        <p:spPr>
          <a:xfrm>
            <a:off x="5531946" y="3317559"/>
            <a:ext cx="1145234" cy="804498"/>
          </a:xfrm>
          <a:prstGeom prst="rect">
            <a:avLst/>
          </a:prstGeom>
        </p:spPr>
      </p:pic>
      <p:sp>
        <p:nvSpPr>
          <p:cNvPr id="31" name="Rectangle 30">
            <a:extLst>
              <a:ext uri="{FF2B5EF4-FFF2-40B4-BE49-F238E27FC236}">
                <a16:creationId xmlns:a16="http://schemas.microsoft.com/office/drawing/2014/main" id="{4D5FCF7C-7C2F-F77B-A2AA-DE3C929BE49E}"/>
              </a:ext>
            </a:extLst>
          </p:cNvPr>
          <p:cNvSpPr/>
          <p:nvPr/>
        </p:nvSpPr>
        <p:spPr>
          <a:xfrm>
            <a:off x="3223513" y="2288442"/>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AZ100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5A1CE3A3-7320-D1D4-51DD-2F7AE482F729}"/>
              </a:ext>
            </a:extLst>
          </p:cNvPr>
          <p:cNvSpPr/>
          <p:nvPr/>
        </p:nvSpPr>
        <p:spPr>
          <a:xfrm>
            <a:off x="4968907" y="2307871"/>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AM80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5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F25B2F-E39D-4216-9826-691CF1CAB76C}"/>
              </a:ext>
            </a:extLst>
          </p:cNvPr>
          <p:cNvSpPr/>
          <p:nvPr/>
        </p:nvSpPr>
        <p:spPr>
          <a:xfrm>
            <a:off x="300692" y="93898"/>
            <a:ext cx="1870896" cy="59325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white"/>
                </a:solidFill>
                <a:latin typeface="Arial "/>
              </a:rPr>
              <a:t>CÔNG NGHỆ              4 LỚP</a:t>
            </a:r>
          </a:p>
        </p:txBody>
      </p:sp>
      <p:sp>
        <p:nvSpPr>
          <p:cNvPr id="5" name="Title 1">
            <a:extLst>
              <a:ext uri="{FF2B5EF4-FFF2-40B4-BE49-F238E27FC236}">
                <a16:creationId xmlns:a16="http://schemas.microsoft.com/office/drawing/2014/main" id="{BCECFF3A-C5DB-49CE-BDAE-FF9F52AACB0A}"/>
              </a:ext>
            </a:extLst>
          </p:cNvPr>
          <p:cNvSpPr txBox="1">
            <a:spLocks/>
          </p:cNvSpPr>
          <p:nvPr/>
        </p:nvSpPr>
        <p:spPr>
          <a:xfrm>
            <a:off x="2426941" y="232420"/>
            <a:ext cx="4927720"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err="1">
                <a:solidFill>
                  <a:srgbClr val="5B9BD5">
                    <a:lumMod val="50000"/>
                  </a:srgbClr>
                </a:solidFill>
                <a:latin typeface="Calibri" panose="020F0502020204030204" pitchFamily="34" charset="0"/>
                <a:cs typeface="Calibri" panose="020F0502020204030204" pitchFamily="34" charset="0"/>
              </a:rPr>
              <a:t>Chống</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ăn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mòn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hiệu</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quả</a:t>
            </a:r>
            <a:endParaRPr lang="vi-VN" sz="2400">
              <a:solidFill>
                <a:srgbClr val="5B9BD5">
                  <a:lumMod val="50000"/>
                </a:srgbClr>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F4D76CEE-4E17-4133-B26C-04F9EFEDC75F}"/>
              </a:ext>
            </a:extLst>
          </p:cNvPr>
          <p:cNvGrpSpPr/>
          <p:nvPr/>
        </p:nvGrpSpPr>
        <p:grpSpPr>
          <a:xfrm>
            <a:off x="300711" y="892073"/>
            <a:ext cx="1700090" cy="593260"/>
            <a:chOff x="1924488" y="800358"/>
            <a:chExt cx="1905758" cy="664376"/>
          </a:xfrm>
        </p:grpSpPr>
        <p:grpSp>
          <p:nvGrpSpPr>
            <p:cNvPr id="49" name="Group 48">
              <a:extLst>
                <a:ext uri="{FF2B5EF4-FFF2-40B4-BE49-F238E27FC236}">
                  <a16:creationId xmlns:a16="http://schemas.microsoft.com/office/drawing/2014/main" id="{C761C40E-A6C3-4294-BE42-4673E6AEA2DD}"/>
                </a:ext>
              </a:extLst>
            </p:cNvPr>
            <p:cNvGrpSpPr/>
            <p:nvPr/>
          </p:nvGrpSpPr>
          <p:grpSpPr>
            <a:xfrm>
              <a:off x="1934507" y="800358"/>
              <a:ext cx="1895739" cy="664376"/>
              <a:chOff x="17128058" y="4885241"/>
              <a:chExt cx="5055965" cy="744535"/>
            </a:xfrm>
          </p:grpSpPr>
          <p:sp>
            <p:nvSpPr>
              <p:cNvPr id="58" name="Round Same Side Corner Rectangle 114">
                <a:extLst>
                  <a:ext uri="{FF2B5EF4-FFF2-40B4-BE49-F238E27FC236}">
                    <a16:creationId xmlns:a16="http://schemas.microsoft.com/office/drawing/2014/main" id="{9E8CD4F7-36C9-49EB-92C2-FA017C73BE75}"/>
                  </a:ext>
                </a:extLst>
              </p:cNvPr>
              <p:cNvSpPr/>
              <p:nvPr/>
            </p:nvSpPr>
            <p:spPr>
              <a:xfrm rot="5400000">
                <a:off x="19905084" y="3350837"/>
                <a:ext cx="744531" cy="3813347"/>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59" name="Round Same Side Corner Rectangle 115">
                <a:extLst>
                  <a:ext uri="{FF2B5EF4-FFF2-40B4-BE49-F238E27FC236}">
                    <a16:creationId xmlns:a16="http://schemas.microsoft.com/office/drawing/2014/main" id="{263114BE-6C0D-4AB7-BA49-77A1C7DC23CE}"/>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50" name="TextBox 49">
              <a:extLst>
                <a:ext uri="{FF2B5EF4-FFF2-40B4-BE49-F238E27FC236}">
                  <a16:creationId xmlns:a16="http://schemas.microsoft.com/office/drawing/2014/main" id="{A8884911-795D-417B-AC94-C0EEB6CF78B5}"/>
                </a:ext>
              </a:extLst>
            </p:cNvPr>
            <p:cNvSpPr txBox="1"/>
            <p:nvPr/>
          </p:nvSpPr>
          <p:spPr>
            <a:xfrm>
              <a:off x="1924488" y="1001791"/>
              <a:ext cx="468766" cy="275736"/>
            </a:xfrm>
            <a:prstGeom prst="rect">
              <a:avLst/>
            </a:prstGeom>
            <a:noFill/>
          </p:spPr>
          <p:txBody>
            <a:bodyPr wrap="square" lIns="0" tIns="0" rIns="0" bIns="0" rtlCol="0">
              <a:spAutoFit/>
            </a:bodyPr>
            <a:lstStyle/>
            <a:p>
              <a:pPr algn="ctr" defTabSz="1828845">
                <a:defRPr/>
              </a:pPr>
              <a:r>
                <a:rPr lang="en-US" sz="1600"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01</a:t>
              </a:r>
            </a:p>
          </p:txBody>
        </p:sp>
        <p:sp>
          <p:nvSpPr>
            <p:cNvPr id="57" name="TextBox 56">
              <a:extLst>
                <a:ext uri="{FF2B5EF4-FFF2-40B4-BE49-F238E27FC236}">
                  <a16:creationId xmlns:a16="http://schemas.microsoft.com/office/drawing/2014/main" id="{AA4247A9-B5EE-4CC4-92AF-E222C80FC376}"/>
                </a:ext>
              </a:extLst>
            </p:cNvPr>
            <p:cNvSpPr txBox="1"/>
            <p:nvPr/>
          </p:nvSpPr>
          <p:spPr>
            <a:xfrm>
              <a:off x="2539048" y="978123"/>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BỀN BỈ </a:t>
              </a:r>
            </a:p>
          </p:txBody>
        </p:sp>
      </p:grpSp>
      <p:sp>
        <p:nvSpPr>
          <p:cNvPr id="61" name="Rectangle 60">
            <a:extLst>
              <a:ext uri="{FF2B5EF4-FFF2-40B4-BE49-F238E27FC236}">
                <a16:creationId xmlns:a16="http://schemas.microsoft.com/office/drawing/2014/main" id="{98604685-AB1B-4F22-A156-3B33A86AAC4B}"/>
              </a:ext>
            </a:extLst>
          </p:cNvPr>
          <p:cNvSpPr/>
          <p:nvPr/>
        </p:nvSpPr>
        <p:spPr>
          <a:xfrm>
            <a:off x="6697218" y="6517811"/>
            <a:ext cx="3874125" cy="307777"/>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T</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heo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ĐK &amp; ĐK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bảo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hành</a:t>
            </a:r>
            <a:endPar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Rectangle 61">
            <a:extLst>
              <a:ext uri="{FF2B5EF4-FFF2-40B4-BE49-F238E27FC236}">
                <a16:creationId xmlns:a16="http://schemas.microsoft.com/office/drawing/2014/main" id="{0B8099C9-C614-43CF-9212-F06AAA82F6CF}"/>
              </a:ext>
            </a:extLst>
          </p:cNvPr>
          <p:cNvSpPr/>
          <p:nvPr/>
        </p:nvSpPr>
        <p:spPr>
          <a:xfrm>
            <a:off x="3204777" y="1784279"/>
            <a:ext cx="7755403" cy="4013278"/>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2CBD305-1D43-4EFB-AAF8-C201D3A590C2}"/>
              </a:ext>
            </a:extLst>
          </p:cNvPr>
          <p:cNvSpPr txBox="1"/>
          <p:nvPr/>
        </p:nvSpPr>
        <p:spPr>
          <a:xfrm>
            <a:off x="3847440" y="5168497"/>
            <a:ext cx="2730418" cy="400358"/>
          </a:xfrm>
          <a:prstGeom prst="rect">
            <a:avLst/>
          </a:prstGeom>
        </p:spPr>
        <p:txBody>
          <a:bodyPr vert="horz" wrap="none" lIns="0" tIns="0" rIns="0" bIns="0" rtlCol="0">
            <a:noAutofit/>
          </a:bodyPr>
          <a:lstStyle/>
          <a:p>
            <a:pPr algn="ctr">
              <a:lnSpc>
                <a:spcPct val="200000"/>
              </a:lnSpc>
            </a:pPr>
            <a:r>
              <a:rPr lang="en-US" sz="1100" b="1"/>
              <a:t>TÔN MẠ 2 LỚP NHÔM KẼM</a:t>
            </a:r>
          </a:p>
          <a:p>
            <a:pPr algn="ctr"/>
            <a:r>
              <a:rPr lang="en-US" sz="1100" b="1"/>
              <a:t>THÔNG THƯỜNG (100g/m</a:t>
            </a:r>
            <a:r>
              <a:rPr lang="en-US" sz="1100" b="1" baseline="30000"/>
              <a:t>2</a:t>
            </a:r>
            <a:r>
              <a:rPr lang="en-US" sz="1100" b="1"/>
              <a:t>) </a:t>
            </a:r>
          </a:p>
        </p:txBody>
      </p:sp>
      <p:pic>
        <p:nvPicPr>
          <p:cNvPr id="70" name="object 6">
            <a:extLst>
              <a:ext uri="{FF2B5EF4-FFF2-40B4-BE49-F238E27FC236}">
                <a16:creationId xmlns:a16="http://schemas.microsoft.com/office/drawing/2014/main" id="{3D9D03B2-604E-4368-A936-DBE2E6DB1A89}"/>
              </a:ext>
            </a:extLst>
          </p:cNvPr>
          <p:cNvPicPr/>
          <p:nvPr/>
        </p:nvPicPr>
        <p:blipFill>
          <a:blip r:embed="rId2" cstate="print"/>
          <a:stretch>
            <a:fillRect/>
          </a:stretch>
        </p:blipFill>
        <p:spPr>
          <a:xfrm>
            <a:off x="2490048" y="5354167"/>
            <a:ext cx="495882" cy="393632"/>
          </a:xfrm>
          <a:prstGeom prst="rect">
            <a:avLst/>
          </a:prstGeom>
          <a:ln>
            <a:noFill/>
          </a:ln>
          <a:effectLst>
            <a:outerShdw blurRad="190500" algn="tl" rotWithShape="0">
              <a:srgbClr val="000000">
                <a:alpha val="70000"/>
              </a:srgbClr>
            </a:outerShdw>
          </a:effectLst>
        </p:spPr>
      </p:pic>
      <p:sp>
        <p:nvSpPr>
          <p:cNvPr id="76" name="TextBox 75">
            <a:extLst>
              <a:ext uri="{FF2B5EF4-FFF2-40B4-BE49-F238E27FC236}">
                <a16:creationId xmlns:a16="http://schemas.microsoft.com/office/drawing/2014/main" id="{5503100F-3105-4EAB-AF52-FE3C43F1EA71}"/>
              </a:ext>
            </a:extLst>
          </p:cNvPr>
          <p:cNvSpPr txBox="1"/>
          <p:nvPr/>
        </p:nvSpPr>
        <p:spPr>
          <a:xfrm>
            <a:off x="1231820" y="4054700"/>
            <a:ext cx="1868557" cy="1693099"/>
          </a:xfrm>
          <a:prstGeom prst="rect">
            <a:avLst/>
          </a:prstGeom>
          <a:solidFill>
            <a:schemeClr val="accent5">
              <a:lumMod val="60000"/>
              <a:lumOff val="40000"/>
            </a:schemeClr>
          </a:solidFill>
          <a:scene3d>
            <a:camera prst="orthographicFront"/>
            <a:lightRig rig="threePt" dir="t"/>
          </a:scene3d>
          <a:sp3d>
            <a:bevelT/>
          </a:sp3d>
        </p:spPr>
        <p:txBody>
          <a:bodyPr wrap="square" rtlCol="0" anchor="ctr">
            <a:noAutofit/>
          </a:bodyPr>
          <a:lstStyle/>
          <a:p>
            <a:pPr algn="ctr">
              <a:spcBef>
                <a:spcPts val="1200"/>
              </a:spcBef>
              <a:spcAft>
                <a:spcPts val="600"/>
              </a:spcAft>
              <a:defRPr/>
            </a:pPr>
            <a:r>
              <a:rPr lang="en-US" b="1" err="1">
                <a:solidFill>
                  <a:prstClr val="black"/>
                </a:solidFill>
                <a:latin typeface="Times New Roman" panose="02020603050405020304" pitchFamily="18" charset="0"/>
                <a:cs typeface="Times New Roman" panose="02020603050405020304" pitchFamily="18" charset="0"/>
              </a:rPr>
              <a:t>Chống</a:t>
            </a:r>
            <a:r>
              <a:rPr lang="en-US" b="1">
                <a:solidFill>
                  <a:prstClr val="black"/>
                </a:solidFill>
                <a:latin typeface="Times New Roman" panose="02020603050405020304" pitchFamily="18" charset="0"/>
                <a:cs typeface="Times New Roman" panose="02020603050405020304" pitchFamily="18" charset="0"/>
              </a:rPr>
              <a:t>                        </a:t>
            </a:r>
            <a:r>
              <a:rPr lang="en-US" sz="2000" b="1">
                <a:solidFill>
                  <a:prstClr val="black"/>
                </a:solidFill>
                <a:latin typeface="Times New Roman" panose="02020603050405020304" pitchFamily="18" charset="0"/>
                <a:cs typeface="Times New Roman" panose="02020603050405020304" pitchFamily="18" charset="0"/>
              </a:rPr>
              <a:t>ĂN MÒN THỦNG</a:t>
            </a:r>
            <a:endParaRPr lang="en-US" sz="800" b="1">
              <a:solidFill>
                <a:prstClr val="black"/>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51105150-B0D0-4D9E-88BB-C2BBD0BE4634}"/>
              </a:ext>
            </a:extLst>
          </p:cNvPr>
          <p:cNvSpPr txBox="1"/>
          <p:nvPr/>
        </p:nvSpPr>
        <p:spPr>
          <a:xfrm>
            <a:off x="1231820" y="1784278"/>
            <a:ext cx="1868557" cy="2319203"/>
          </a:xfrm>
          <a:prstGeom prst="rect">
            <a:avLst/>
          </a:prstGeom>
          <a:solidFill>
            <a:schemeClr val="accent1">
              <a:lumMod val="50000"/>
            </a:schemeClr>
          </a:solidFill>
          <a:scene3d>
            <a:camera prst="orthographicFront"/>
            <a:lightRig rig="threePt" dir="t"/>
          </a:scene3d>
          <a:sp3d>
            <a:bevelT/>
          </a:sp3d>
        </p:spPr>
        <p:txBody>
          <a:bodyPr wrap="square" rtlCol="0" anchor="ctr">
            <a:noAutofit/>
          </a:bodyPr>
          <a:lstStyle/>
          <a:p>
            <a:pPr algn="ctr">
              <a:spcAft>
                <a:spcPts val="600"/>
              </a:spcAft>
              <a:defRPr/>
            </a:pPr>
            <a:r>
              <a:rPr lang="en-US" sz="4400" b="1">
                <a:solidFill>
                  <a:prstClr val="white"/>
                </a:solidFill>
                <a:latin typeface="Arial Black" panose="020B0A04020102020204" pitchFamily="34" charset="0"/>
                <a:cs typeface="Times New Roman" panose="02020603050405020304" pitchFamily="18" charset="0"/>
              </a:rPr>
              <a:t>10</a:t>
            </a:r>
            <a:endParaRPr lang="en-US" sz="2400" b="1">
              <a:solidFill>
                <a:prstClr val="white"/>
              </a:solidFill>
              <a:latin typeface="Arial Black" panose="020B0A04020102020204" pitchFamily="34" charset="0"/>
              <a:cs typeface="Times New Roman" panose="02020603050405020304" pitchFamily="18" charset="0"/>
            </a:endParaRP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NĂM</a:t>
            </a: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 </a:t>
            </a:r>
            <a:r>
              <a:rPr lang="en-US" sz="1600" b="1">
                <a:solidFill>
                  <a:prstClr val="white"/>
                </a:solidFill>
                <a:latin typeface="Times New Roman" panose="02020603050405020304" pitchFamily="18" charset="0"/>
                <a:cs typeface="Times New Roman" panose="02020603050405020304" pitchFamily="18" charset="0"/>
              </a:rPr>
              <a:t>BẢO HÀNH</a:t>
            </a:r>
            <a:endParaRPr lang="en-US" sz="2000" b="1" baseline="30000">
              <a:solidFill>
                <a:prstClr val="white"/>
              </a:solidFill>
              <a:latin typeface="Times New Roman" panose="02020603050405020304" pitchFamily="18" charset="0"/>
              <a:cs typeface="Times New Roman" panose="02020603050405020304" pitchFamily="18" charset="0"/>
            </a:endParaRPr>
          </a:p>
        </p:txBody>
      </p:sp>
      <p:sp>
        <p:nvSpPr>
          <p:cNvPr id="78" name="object 6">
            <a:extLst>
              <a:ext uri="{FF2B5EF4-FFF2-40B4-BE49-F238E27FC236}">
                <a16:creationId xmlns:a16="http://schemas.microsoft.com/office/drawing/2014/main" id="{E13DFB79-7325-4E88-8318-FB425BAB7283}"/>
              </a:ext>
            </a:extLst>
          </p:cNvPr>
          <p:cNvSpPr txBox="1"/>
          <p:nvPr/>
        </p:nvSpPr>
        <p:spPr>
          <a:xfrm>
            <a:off x="-43416" y="6107447"/>
            <a:ext cx="12192000" cy="237053"/>
          </a:xfrm>
          <a:prstGeom prst="rect">
            <a:avLst/>
          </a:prstGeom>
        </p:spPr>
        <p:txBody>
          <a:bodyPr vert="horz" wrap="square" lIns="0" tIns="0" rIns="0" bIns="0" rtlCol="0">
            <a:spAutoFit/>
          </a:bodyPr>
          <a:lstStyle/>
          <a:p>
            <a:pPr algn="ctr" defTabSz="1219170">
              <a:lnSpc>
                <a:spcPts val="2119"/>
              </a:lnSpc>
            </a:pPr>
            <a:r>
              <a:rPr lang="en-US" sz="1100" i="1" err="1">
                <a:solidFill>
                  <a:srgbClr val="FF0000"/>
                </a:solidFill>
                <a:cs typeface="FTCRSD+ArialNarrow"/>
              </a:rPr>
              <a:t>Bảo</a:t>
            </a:r>
            <a:r>
              <a:rPr lang="en-US" sz="1100" i="1">
                <a:solidFill>
                  <a:srgbClr val="FF0000"/>
                </a:solidFill>
                <a:cs typeface="FTCRSD+ArialNarrow"/>
              </a:rPr>
              <a:t> </a:t>
            </a:r>
            <a:r>
              <a:rPr lang="en-US" sz="1100" i="1" err="1">
                <a:solidFill>
                  <a:srgbClr val="FF0000"/>
                </a:solidFill>
                <a:cs typeface="FTCRSD+ArialNarrow"/>
              </a:rPr>
              <a:t>mật</a:t>
            </a:r>
            <a:r>
              <a:rPr lang="en-US" sz="1100" i="1">
                <a:solidFill>
                  <a:srgbClr val="FF0000"/>
                </a:solidFill>
                <a:cs typeface="FTCRSD+ArialNarrow"/>
              </a:rPr>
              <a:t>, </a:t>
            </a:r>
            <a:r>
              <a:rPr lang="vi-VN" sz="1100" i="1">
                <a:solidFill>
                  <a:srgbClr val="FF0000"/>
                </a:solidFill>
                <a:latin typeface="Calibri" panose="020F0502020204030204" pitchFamily="34" charset="0"/>
                <a:cs typeface="Calibri" panose="020F0502020204030204" pitchFamily="34" charset="0"/>
              </a:rPr>
              <a:t>Không được </a:t>
            </a:r>
            <a:r>
              <a:rPr lang="vi-VN" sz="1100" i="1">
                <a:solidFill>
                  <a:srgbClr val="FF0000"/>
                </a:solidFill>
                <a:cs typeface="FTCRSD+ArialNarrow"/>
              </a:rPr>
              <a:t>sao chép hoặc phổ biến </a:t>
            </a:r>
            <a:r>
              <a:rPr lang="en-US" sz="1100" i="1" err="1">
                <a:solidFill>
                  <a:srgbClr val="FF0000"/>
                </a:solidFill>
                <a:cs typeface="FTCRSD+ArialNarrow"/>
              </a:rPr>
              <a:t>khi</a:t>
            </a:r>
            <a:r>
              <a:rPr lang="en-US" sz="1100" i="1">
                <a:solidFill>
                  <a:srgbClr val="FF0000"/>
                </a:solidFill>
                <a:cs typeface="FTCRSD+ArialNarrow"/>
              </a:rPr>
              <a:t> </a:t>
            </a:r>
            <a:r>
              <a:rPr lang="en-US" sz="1100" i="1" err="1">
                <a:solidFill>
                  <a:srgbClr val="FF0000"/>
                </a:solidFill>
                <a:cs typeface="FTCRSD+ArialNarrow"/>
              </a:rPr>
              <a:t>chưa</a:t>
            </a:r>
            <a:r>
              <a:rPr lang="en-US" sz="1100" i="1">
                <a:solidFill>
                  <a:srgbClr val="FF0000"/>
                </a:solidFill>
                <a:cs typeface="FTCRSD+ArialNarrow"/>
              </a:rPr>
              <a:t> </a:t>
            </a:r>
            <a:r>
              <a:rPr lang="vi-VN" sz="1100" i="1">
                <a:solidFill>
                  <a:srgbClr val="FF0000"/>
                </a:solidFill>
                <a:latin typeface="Calibri" panose="020F0502020204030204" pitchFamily="34" charset="0"/>
                <a:cs typeface="Calibri" panose="020F0502020204030204" pitchFamily="34" charset="0"/>
              </a:rPr>
              <a:t>được </a:t>
            </a:r>
            <a:r>
              <a:rPr lang="en-US" sz="1100" i="1" err="1">
                <a:solidFill>
                  <a:srgbClr val="FF0000"/>
                </a:solidFill>
                <a:cs typeface="FTCRSD+ArialNarrow"/>
              </a:rPr>
              <a:t>cho</a:t>
            </a:r>
            <a:r>
              <a:rPr lang="en-US" sz="1100" i="1">
                <a:solidFill>
                  <a:srgbClr val="FF0000"/>
                </a:solidFill>
                <a:cs typeface="FTCRSD+ArialNarrow"/>
              </a:rPr>
              <a:t> </a:t>
            </a:r>
            <a:r>
              <a:rPr lang="vi-VN" sz="1100" i="1">
                <a:solidFill>
                  <a:srgbClr val="FF0000"/>
                </a:solidFill>
                <a:cs typeface="FTCRSD+ArialNarrow"/>
              </a:rPr>
              <a:t>phép</a:t>
            </a:r>
            <a:endParaRPr sz="1100" i="1">
              <a:solidFill>
                <a:srgbClr val="FF0000"/>
              </a:solidFill>
              <a:cs typeface="FTCRSD+ArialNarrow"/>
            </a:endParaRPr>
          </a:p>
        </p:txBody>
      </p:sp>
      <p:sp>
        <p:nvSpPr>
          <p:cNvPr id="79" name="TextBox 78">
            <a:extLst>
              <a:ext uri="{FF2B5EF4-FFF2-40B4-BE49-F238E27FC236}">
                <a16:creationId xmlns:a16="http://schemas.microsoft.com/office/drawing/2014/main" id="{37779EE3-E67F-45A2-B90A-3209D1077D30}"/>
              </a:ext>
            </a:extLst>
          </p:cNvPr>
          <p:cNvSpPr txBox="1"/>
          <p:nvPr/>
        </p:nvSpPr>
        <p:spPr>
          <a:xfrm>
            <a:off x="7609265" y="5101477"/>
            <a:ext cx="2730418" cy="400358"/>
          </a:xfrm>
          <a:prstGeom prst="rect">
            <a:avLst/>
          </a:prstGeom>
        </p:spPr>
        <p:txBody>
          <a:bodyPr vert="horz" wrap="none" lIns="0" tIns="0" rIns="0" bIns="0" rtlCol="0">
            <a:noAutofit/>
          </a:bodyPr>
          <a:lstStyle/>
          <a:p>
            <a:pPr algn="ctr">
              <a:lnSpc>
                <a:spcPct val="200000"/>
              </a:lnSpc>
            </a:pPr>
            <a:r>
              <a:rPr lang="en-US" sz="1100" b="1"/>
              <a:t>TÔN MẠ CN 4 LỚP</a:t>
            </a:r>
          </a:p>
          <a:p>
            <a:pPr algn="ctr"/>
            <a:r>
              <a:rPr lang="en-US" sz="1100" b="1"/>
              <a:t> </a:t>
            </a:r>
          </a:p>
        </p:txBody>
      </p:sp>
      <p:pic>
        <p:nvPicPr>
          <p:cNvPr id="80" name="Picture 79">
            <a:extLst>
              <a:ext uri="{FF2B5EF4-FFF2-40B4-BE49-F238E27FC236}">
                <a16:creationId xmlns:a16="http://schemas.microsoft.com/office/drawing/2014/main" id="{16A2B59C-CE76-45A3-A5B8-8C50B86EC78D}"/>
              </a:ext>
            </a:extLst>
          </p:cNvPr>
          <p:cNvPicPr>
            <a:picLocks noChangeAspect="1"/>
          </p:cNvPicPr>
          <p:nvPr/>
        </p:nvPicPr>
        <p:blipFill rotWithShape="1">
          <a:blip r:embed="rId3"/>
          <a:srcRect l="27182" t="26655" r="28179" b="28594"/>
          <a:stretch/>
        </p:blipFill>
        <p:spPr>
          <a:xfrm>
            <a:off x="8609169" y="5389341"/>
            <a:ext cx="632818" cy="344063"/>
          </a:xfrm>
          <a:prstGeom prst="rect">
            <a:avLst/>
          </a:prstGeom>
        </p:spPr>
      </p:pic>
      <p:pic>
        <p:nvPicPr>
          <p:cNvPr id="3" name="Picture 2">
            <a:extLst>
              <a:ext uri="{FF2B5EF4-FFF2-40B4-BE49-F238E27FC236}">
                <a16:creationId xmlns:a16="http://schemas.microsoft.com/office/drawing/2014/main" id="{4B7ECED3-F8DC-44C7-BC13-5C16DBD9C6A5}"/>
              </a:ext>
            </a:extLst>
          </p:cNvPr>
          <p:cNvPicPr>
            <a:picLocks noChangeAspect="1"/>
          </p:cNvPicPr>
          <p:nvPr/>
        </p:nvPicPr>
        <p:blipFill>
          <a:blip r:embed="rId4"/>
          <a:stretch>
            <a:fillRect/>
          </a:stretch>
        </p:blipFill>
        <p:spPr>
          <a:xfrm>
            <a:off x="3605343" y="2662385"/>
            <a:ext cx="3235385" cy="2462399"/>
          </a:xfrm>
          <a:prstGeom prst="rect">
            <a:avLst/>
          </a:prstGeom>
          <a:ln>
            <a:noFill/>
          </a:ln>
          <a:effectLst>
            <a:outerShdw blurRad="190500" algn="tl" rotWithShape="0">
              <a:srgbClr val="000000">
                <a:alpha val="70000"/>
              </a:srgbClr>
            </a:outerShdw>
          </a:effectLst>
        </p:spPr>
      </p:pic>
      <p:pic>
        <p:nvPicPr>
          <p:cNvPr id="68" name="Picture 18" descr="x-wrong-cross-no-hi">
            <a:extLst>
              <a:ext uri="{FF2B5EF4-FFF2-40B4-BE49-F238E27FC236}">
                <a16:creationId xmlns:a16="http://schemas.microsoft.com/office/drawing/2014/main" id="{C44BB41A-5AA0-4799-AADA-43E7F1A6E8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6960" y="4807942"/>
            <a:ext cx="570754" cy="5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900D90F-8188-4B53-9E3D-5FDF8FF7A6F8}"/>
              </a:ext>
            </a:extLst>
          </p:cNvPr>
          <p:cNvPicPr>
            <a:picLocks noChangeAspect="1"/>
          </p:cNvPicPr>
          <p:nvPr/>
        </p:nvPicPr>
        <p:blipFill>
          <a:blip r:embed="rId6"/>
          <a:stretch>
            <a:fillRect/>
          </a:stretch>
        </p:blipFill>
        <p:spPr>
          <a:xfrm>
            <a:off x="7245911" y="2662385"/>
            <a:ext cx="3286029" cy="2462399"/>
          </a:xfrm>
          <a:prstGeom prst="rect">
            <a:avLst/>
          </a:prstGeom>
          <a:ln>
            <a:noFill/>
          </a:ln>
          <a:effectLst>
            <a:outerShdw blurRad="190500" algn="tl" rotWithShape="0">
              <a:srgbClr val="000000">
                <a:alpha val="70000"/>
              </a:srgbClr>
            </a:outerShdw>
          </a:effectLst>
        </p:spPr>
      </p:pic>
      <p:sp>
        <p:nvSpPr>
          <p:cNvPr id="75" name="Rectangle 74">
            <a:extLst>
              <a:ext uri="{FF2B5EF4-FFF2-40B4-BE49-F238E27FC236}">
                <a16:creationId xmlns:a16="http://schemas.microsoft.com/office/drawing/2014/main" id="{D736FD19-753D-4D26-8C21-6A3D6B9A04C3}"/>
              </a:ext>
            </a:extLst>
          </p:cNvPr>
          <p:cNvSpPr/>
          <p:nvPr/>
        </p:nvSpPr>
        <p:spPr>
          <a:xfrm rot="10800000" flipH="1" flipV="1">
            <a:off x="9924547" y="4377689"/>
            <a:ext cx="369373" cy="1343253"/>
          </a:xfrm>
          <a:prstGeom prst="rect">
            <a:avLst/>
          </a:prstGeom>
        </p:spPr>
        <p:txBody>
          <a:bodyPr wrap="square">
            <a:spAutoFit/>
          </a:bodyPr>
          <a:lstStyle/>
          <a:p>
            <a:pPr marL="0" marR="0" lvl="0" indent="0" algn="l" defTabSz="1219140" rtl="0" eaLnBrk="1" fontAlgn="auto" latinLnBrk="0" hangingPunct="1">
              <a:lnSpc>
                <a:spcPct val="107000"/>
              </a:lnSpc>
              <a:spcBef>
                <a:spcPts val="0"/>
              </a:spcBef>
              <a:spcAft>
                <a:spcPts val="1067"/>
              </a:spcAft>
              <a:buClrTx/>
              <a:buSzTx/>
              <a:buFontTx/>
              <a:buNone/>
              <a:tabLst/>
              <a:defRPr/>
            </a:pPr>
            <a:r>
              <a:rPr kumimoji="0" lang="en-US" sz="8000" b="1" i="0" u="none" strike="noStrike" kern="1200" cap="none" spc="0" normalizeH="0" baseline="0" noProof="0">
                <a:ln>
                  <a:noFill/>
                </a:ln>
                <a:solidFill>
                  <a:srgbClr val="00B050"/>
                </a:solidFill>
                <a:effectLst/>
                <a:uLnTx/>
                <a:uFillTx/>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kumimoji="0" lang="en-US" sz="8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9C96AA6A-8C8F-45D9-80A9-215CC5AA1FE5}"/>
              </a:ext>
            </a:extLst>
          </p:cNvPr>
          <p:cNvSpPr txBox="1"/>
          <p:nvPr/>
        </p:nvSpPr>
        <p:spPr>
          <a:xfrm>
            <a:off x="3204777" y="1969911"/>
            <a:ext cx="7755404" cy="506842"/>
          </a:xfrm>
          <a:prstGeom prst="rect">
            <a:avLst/>
          </a:prstGeom>
          <a:noFill/>
        </p:spPr>
        <p:txBody>
          <a:bodyPr wrap="none" lIns="0" tIns="0" rIns="0" bIns="0" rtlCol="0">
            <a:noAutofit/>
          </a:bodyPr>
          <a:lstStyle/>
          <a:p>
            <a:pPr algn="ctr" defTabSz="685750">
              <a:defRPr/>
            </a:pP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Phun</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sương</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srgbClr val="000000"/>
                </a:solidFill>
                <a:effectLst/>
                <a:uLnTx/>
                <a:uFillTx/>
                <a:latin typeface="Calibri" panose="020F0502020204030204"/>
                <a:ea typeface="+mn-ea"/>
                <a:cs typeface="+mn-cs"/>
              </a:rPr>
              <a:t>muối</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a:t>
            </a:r>
            <a:r>
              <a:rPr lang="en-US" sz="1400" b="1">
                <a:solidFill>
                  <a:srgbClr val="000000"/>
                </a:solidFill>
              </a:rPr>
              <a:t> 3 </a:t>
            </a:r>
            <a:r>
              <a:rPr lang="en-US" sz="1400" b="1" err="1">
                <a:solidFill>
                  <a:srgbClr val="000000"/>
                </a:solidFill>
              </a:rPr>
              <a:t>tháng</a:t>
            </a:r>
            <a:r>
              <a:rPr lang="en-US" sz="1400" b="1">
                <a:solidFill>
                  <a:srgbClr val="000000"/>
                </a:solidFill>
              </a:rPr>
              <a:t> </a:t>
            </a:r>
          </a:p>
          <a:p>
            <a:pPr algn="ctr" defTabSz="685750">
              <a:defRPr/>
            </a:pPr>
            <a:r>
              <a:rPr lang="en-US" sz="1200">
                <a:solidFill>
                  <a:srgbClr val="000000"/>
                </a:solidFill>
              </a:rPr>
              <a:t>CPE 21/02/2019 </a:t>
            </a:r>
            <a:r>
              <a:rPr lang="en-US" sz="1200" err="1">
                <a:solidFill>
                  <a:srgbClr val="000000"/>
                </a:solidFill>
              </a:rPr>
              <a:t>Qfog</a:t>
            </a:r>
            <a:r>
              <a:rPr lang="en-US" sz="1200">
                <a:solidFill>
                  <a:srgbClr val="000000"/>
                </a:solidFill>
              </a:rPr>
              <a:t> 2,000 </a:t>
            </a:r>
            <a:r>
              <a:rPr lang="en-US" sz="1200" err="1">
                <a:solidFill>
                  <a:srgbClr val="000000"/>
                </a:solidFill>
              </a:rPr>
              <a:t>hrs</a:t>
            </a:r>
            <a:endParaRPr kumimoji="0" lang="en-US" sz="1100" i="0" u="none" strike="noStrike" kern="1200" cap="none" spc="0" normalizeH="0" baseline="0" noProof="0">
              <a:ln>
                <a:noFill/>
              </a:ln>
              <a:solidFill>
                <a:srgbClr val="000000"/>
              </a:solidFill>
              <a:effectLst/>
              <a:uLnTx/>
              <a:uFillTx/>
              <a:latin typeface="Calibri" panose="020F0502020204030204"/>
            </a:endParaRPr>
          </a:p>
        </p:txBody>
      </p:sp>
      <p:pic>
        <p:nvPicPr>
          <p:cNvPr id="25" name="Picture 24" descr="Logo, company name&#10;&#10;Description automatically generated">
            <a:extLst>
              <a:ext uri="{FF2B5EF4-FFF2-40B4-BE49-F238E27FC236}">
                <a16:creationId xmlns:a16="http://schemas.microsoft.com/office/drawing/2014/main" id="{E95BD813-86BE-7E39-EF6D-4A3658BFD0DE}"/>
              </a:ext>
            </a:extLst>
          </p:cNvPr>
          <p:cNvPicPr>
            <a:picLocks noChangeAspect="1"/>
          </p:cNvPicPr>
          <p:nvPr/>
        </p:nvPicPr>
        <p:blipFill>
          <a:blip r:embed="rId7">
            <a:alphaModFix amt="25000"/>
          </a:blip>
          <a:stretch>
            <a:fillRect/>
          </a:stretch>
        </p:blipFill>
        <p:spPr>
          <a:xfrm>
            <a:off x="4620891" y="3378185"/>
            <a:ext cx="1467379" cy="1030797"/>
          </a:xfrm>
          <a:prstGeom prst="rect">
            <a:avLst/>
          </a:prstGeom>
        </p:spPr>
      </p:pic>
      <p:pic>
        <p:nvPicPr>
          <p:cNvPr id="27" name="Picture 26" descr="Logo, company name&#10;&#10;Description automatically generated">
            <a:extLst>
              <a:ext uri="{FF2B5EF4-FFF2-40B4-BE49-F238E27FC236}">
                <a16:creationId xmlns:a16="http://schemas.microsoft.com/office/drawing/2014/main" id="{94740EE6-3E32-EEF9-6908-280CCEDFD36A}"/>
              </a:ext>
            </a:extLst>
          </p:cNvPr>
          <p:cNvPicPr>
            <a:picLocks noChangeAspect="1"/>
          </p:cNvPicPr>
          <p:nvPr/>
        </p:nvPicPr>
        <p:blipFill>
          <a:blip r:embed="rId7">
            <a:alphaModFix amt="25000"/>
          </a:blip>
          <a:stretch>
            <a:fillRect/>
          </a:stretch>
        </p:blipFill>
        <p:spPr>
          <a:xfrm>
            <a:off x="8116109" y="3378185"/>
            <a:ext cx="1467379" cy="1030797"/>
          </a:xfrm>
          <a:prstGeom prst="rect">
            <a:avLst/>
          </a:prstGeom>
        </p:spPr>
      </p:pic>
      <p:sp>
        <p:nvSpPr>
          <p:cNvPr id="28" name="Rectangle 27">
            <a:extLst>
              <a:ext uri="{FF2B5EF4-FFF2-40B4-BE49-F238E27FC236}">
                <a16:creationId xmlns:a16="http://schemas.microsoft.com/office/drawing/2014/main" id="{DFD1878F-9DD8-8945-38A9-1AB9C5DCACE7}"/>
              </a:ext>
            </a:extLst>
          </p:cNvPr>
          <p:cNvSpPr/>
          <p:nvPr/>
        </p:nvSpPr>
        <p:spPr>
          <a:xfrm>
            <a:off x="5351025" y="5432944"/>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AZ100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6A5AF7E-C9C0-E225-3E17-FE9D985C971F}"/>
              </a:ext>
            </a:extLst>
          </p:cNvPr>
          <p:cNvSpPr/>
          <p:nvPr/>
        </p:nvSpPr>
        <p:spPr>
          <a:xfrm>
            <a:off x="8755114" y="5422400"/>
            <a:ext cx="2075087" cy="323165"/>
          </a:xfrm>
          <a:prstGeom prst="rect">
            <a:avLst/>
          </a:prstGeom>
        </p:spPr>
        <p:txBody>
          <a:bodyPr wrap="square">
            <a:spAutoFit/>
          </a:bodyPr>
          <a:lstStyle/>
          <a:p>
            <a:pPr algn="ctr"/>
            <a:r>
              <a:rPr lang="en-US" altLang="en-US" sz="1500">
                <a:solidFill>
                  <a:schemeClr val="tx1">
                    <a:lumMod val="75000"/>
                    <a:lumOff val="25000"/>
                  </a:schemeClr>
                </a:solidFill>
                <a:latin typeface="Arial" panose="020B0604020202020204" pitchFamily="34" charset="0"/>
                <a:cs typeface="Arial" panose="020B0604020202020204" pitchFamily="34" charset="0"/>
              </a:rPr>
              <a:t>AM80</a:t>
            </a:r>
            <a:endParaRPr lang="en-US" sz="15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1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22" name="Title 1">
            <a:extLst>
              <a:ext uri="{FF2B5EF4-FFF2-40B4-BE49-F238E27FC236}">
                <a16:creationId xmlns:a16="http://schemas.microsoft.com/office/drawing/2014/main" id="{218B511F-3E73-46D4-B227-A9441B61FC9E}"/>
              </a:ext>
            </a:extLst>
          </p:cNvPr>
          <p:cNvSpPr txBox="1">
            <a:spLocks/>
          </p:cNvSpPr>
          <p:nvPr/>
        </p:nvSpPr>
        <p:spPr>
          <a:xfrm>
            <a:off x="2421780" y="258656"/>
            <a:ext cx="8438253" cy="332399"/>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err="1">
                <a:solidFill>
                  <a:srgbClr val="5B9BD5">
                    <a:lumMod val="50000"/>
                  </a:srgbClr>
                </a:solidFill>
                <a:latin typeface="Calibri" panose="020F0502020204030204" pitchFamily="34" charset="0"/>
                <a:cs typeface="Calibri" panose="020F0502020204030204" pitchFamily="34" charset="0"/>
              </a:rPr>
              <a:t>Hệ</a:t>
            </a:r>
            <a:r>
              <a:rPr lang="en-US" sz="2400">
                <a:solidFill>
                  <a:srgbClr val="5B9BD5">
                    <a:lumMod val="50000"/>
                  </a:srgbClr>
                </a:solidFill>
                <a:latin typeface="Calibri" panose="020F0502020204030204" pitchFamily="34" charset="0"/>
                <a:cs typeface="Calibri" panose="020F0502020204030204" pitchFamily="34" charset="0"/>
              </a:rPr>
              <a:t> s</a:t>
            </a:r>
            <a:r>
              <a:rPr lang="vi-VN" sz="2400">
                <a:solidFill>
                  <a:srgbClr val="5B9BD5">
                    <a:lumMod val="50000"/>
                  </a:srgbClr>
                </a:solidFill>
                <a:latin typeface="Calibri" panose="020F0502020204030204" pitchFamily="34" charset="0"/>
                <a:cs typeface="Calibri" panose="020F0502020204030204" pitchFamily="34" charset="0"/>
              </a:rPr>
              <a:t>ơ</a:t>
            </a:r>
            <a:r>
              <a:rPr lang="en-US" sz="2400">
                <a:solidFill>
                  <a:srgbClr val="5B9BD5">
                    <a:lumMod val="50000"/>
                  </a:srgbClr>
                </a:solidFill>
                <a:latin typeface="Calibri" panose="020F0502020204030204" pitchFamily="34" charset="0"/>
                <a:cs typeface="Calibri" panose="020F0502020204030204" pitchFamily="34" charset="0"/>
              </a:rPr>
              <a:t>n polyester </a:t>
            </a:r>
            <a:r>
              <a:rPr lang="en-US" sz="2400" err="1">
                <a:solidFill>
                  <a:srgbClr val="5B9BD5">
                    <a:lumMod val="50000"/>
                  </a:srgbClr>
                </a:solidFill>
                <a:latin typeface="Calibri" panose="020F0502020204030204" pitchFamily="34" charset="0"/>
                <a:cs typeface="Calibri" panose="020F0502020204030204" pitchFamily="34" charset="0"/>
              </a:rPr>
              <a:t>bền</a:t>
            </a:r>
            <a:r>
              <a:rPr lang="en-US" sz="2400">
                <a:solidFill>
                  <a:srgbClr val="5B9BD5">
                    <a:lumMod val="50000"/>
                  </a:srgbClr>
                </a:solidFill>
                <a:latin typeface="Calibri" panose="020F0502020204030204" pitchFamily="34" charset="0"/>
                <a:cs typeface="Calibri" panose="020F0502020204030204" pitchFamily="34" charset="0"/>
              </a:rPr>
              <a:t> </a:t>
            </a:r>
            <a:r>
              <a:rPr lang="en-US" sz="2400" err="1">
                <a:solidFill>
                  <a:srgbClr val="5B9BD5">
                    <a:lumMod val="50000"/>
                  </a:srgbClr>
                </a:solidFill>
                <a:latin typeface="Calibri" panose="020F0502020204030204" pitchFamily="34" charset="0"/>
                <a:cs typeface="Calibri" panose="020F0502020204030204" pitchFamily="34" charset="0"/>
              </a:rPr>
              <a:t>màu</a:t>
            </a:r>
            <a:endParaRPr lang="vi-VN" sz="2400">
              <a:solidFill>
                <a:srgbClr val="5B9BD5">
                  <a:lumMod val="50000"/>
                </a:srgb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6FAC958-1C57-43CB-811A-C8D207343D39}"/>
              </a:ext>
            </a:extLst>
          </p:cNvPr>
          <p:cNvSpPr txBox="1"/>
          <p:nvPr/>
        </p:nvSpPr>
        <p:spPr>
          <a:xfrm>
            <a:off x="1718989" y="4083455"/>
            <a:ext cx="1868557" cy="1404443"/>
          </a:xfrm>
          <a:prstGeom prst="rect">
            <a:avLst/>
          </a:prstGeom>
          <a:solidFill>
            <a:schemeClr val="accent5">
              <a:lumMod val="60000"/>
              <a:lumOff val="40000"/>
            </a:schemeClr>
          </a:solidFill>
          <a:scene3d>
            <a:camera prst="orthographicFront"/>
            <a:lightRig rig="threePt" dir="t"/>
          </a:scene3d>
          <a:sp3d>
            <a:bevelT/>
          </a:sp3d>
        </p:spPr>
        <p:txBody>
          <a:bodyPr wrap="square" rtlCol="0" anchor="ctr">
            <a:noAutofit/>
          </a:bodyPr>
          <a:lstStyle/>
          <a:p>
            <a:pPr algn="ctr">
              <a:spcBef>
                <a:spcPts val="1200"/>
              </a:spcBef>
              <a:spcAft>
                <a:spcPts val="600"/>
              </a:spcAft>
              <a:defRPr/>
            </a:pPr>
            <a:r>
              <a:rPr lang="en-US" b="1" err="1">
                <a:solidFill>
                  <a:prstClr val="black"/>
                </a:solidFill>
                <a:latin typeface="Times New Roman" panose="02020603050405020304" pitchFamily="18" charset="0"/>
                <a:cs typeface="Times New Roman" panose="02020603050405020304" pitchFamily="18" charset="0"/>
              </a:rPr>
              <a:t>Chống</a:t>
            </a:r>
            <a:r>
              <a:rPr lang="en-US" b="1">
                <a:solidFill>
                  <a:prstClr val="black"/>
                </a:solidFill>
                <a:latin typeface="Times New Roman" panose="02020603050405020304" pitchFamily="18" charset="0"/>
                <a:cs typeface="Times New Roman" panose="02020603050405020304" pitchFamily="18" charset="0"/>
              </a:rPr>
              <a:t>        </a:t>
            </a:r>
            <a:r>
              <a:rPr lang="en-US" sz="2000" b="1">
                <a:solidFill>
                  <a:prstClr val="black"/>
                </a:solidFill>
                <a:latin typeface="Times New Roman" panose="02020603050405020304" pitchFamily="18" charset="0"/>
                <a:cs typeface="Times New Roman" panose="02020603050405020304" pitchFamily="18" charset="0"/>
              </a:rPr>
              <a:t>PHAI MÀU </a:t>
            </a:r>
            <a:r>
              <a:rPr lang="en-US" b="1" err="1">
                <a:solidFill>
                  <a:prstClr val="black"/>
                </a:solidFill>
                <a:latin typeface="Times New Roman" panose="02020603050405020304" pitchFamily="18" charset="0"/>
                <a:cs typeface="Times New Roman" panose="02020603050405020304" pitchFamily="18" charset="0"/>
              </a:rPr>
              <a:t>và</a:t>
            </a:r>
            <a:r>
              <a:rPr lang="en-US" b="1">
                <a:solidFill>
                  <a:prstClr val="black"/>
                </a:solidFill>
                <a:latin typeface="Times New Roman" panose="02020603050405020304" pitchFamily="18" charset="0"/>
                <a:cs typeface="Times New Roman" panose="02020603050405020304" pitchFamily="18" charset="0"/>
              </a:rPr>
              <a:t> </a:t>
            </a:r>
            <a:r>
              <a:rPr lang="en-US" sz="2000" b="1">
                <a:solidFill>
                  <a:prstClr val="black"/>
                </a:solidFill>
                <a:latin typeface="Times New Roman" panose="02020603050405020304" pitchFamily="18" charset="0"/>
                <a:cs typeface="Times New Roman" panose="02020603050405020304" pitchFamily="18" charset="0"/>
              </a:rPr>
              <a:t>BONG TRÓC</a:t>
            </a:r>
            <a:endParaRPr lang="en-US" sz="800" b="1">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D48C660-1852-494D-86E8-BDD1A71986B7}"/>
              </a:ext>
            </a:extLst>
          </p:cNvPr>
          <p:cNvSpPr txBox="1"/>
          <p:nvPr/>
        </p:nvSpPr>
        <p:spPr>
          <a:xfrm>
            <a:off x="1718989" y="1926275"/>
            <a:ext cx="1868557" cy="2157193"/>
          </a:xfrm>
          <a:prstGeom prst="rect">
            <a:avLst/>
          </a:prstGeom>
          <a:solidFill>
            <a:schemeClr val="accent1">
              <a:lumMod val="50000"/>
            </a:schemeClr>
          </a:solidFill>
          <a:scene3d>
            <a:camera prst="orthographicFront"/>
            <a:lightRig rig="threePt" dir="t"/>
          </a:scene3d>
          <a:sp3d>
            <a:bevelT/>
          </a:sp3d>
        </p:spPr>
        <p:txBody>
          <a:bodyPr wrap="square" rtlCol="0" anchor="ctr">
            <a:noAutofit/>
          </a:bodyPr>
          <a:lstStyle/>
          <a:p>
            <a:pPr algn="ctr">
              <a:spcAft>
                <a:spcPts val="600"/>
              </a:spcAft>
              <a:defRPr/>
            </a:pPr>
            <a:r>
              <a:rPr lang="en-US" sz="4400" b="1">
                <a:solidFill>
                  <a:prstClr val="white"/>
                </a:solidFill>
                <a:latin typeface="Arial Black" panose="020B0A04020102020204" pitchFamily="34" charset="0"/>
                <a:cs typeface="Times New Roman" panose="02020603050405020304" pitchFamily="18" charset="0"/>
              </a:rPr>
              <a:t>05</a:t>
            </a:r>
            <a:r>
              <a:rPr lang="en-US" sz="2400" b="1">
                <a:solidFill>
                  <a:prstClr val="white"/>
                </a:solidFill>
                <a:latin typeface="Arial Black" panose="020B0A04020102020204" pitchFamily="34" charset="0"/>
                <a:cs typeface="Times New Roman" panose="02020603050405020304" pitchFamily="18" charset="0"/>
              </a:rPr>
              <a:t>  </a:t>
            </a: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NĂM</a:t>
            </a:r>
          </a:p>
          <a:p>
            <a:pPr algn="ctr">
              <a:spcAft>
                <a:spcPts val="600"/>
              </a:spcAft>
              <a:defRPr/>
            </a:pPr>
            <a:r>
              <a:rPr lang="en-US" sz="3200" b="1">
                <a:solidFill>
                  <a:prstClr val="white"/>
                </a:solidFill>
                <a:latin typeface="Arial Black" panose="020B0A04020102020204" pitchFamily="34" charset="0"/>
                <a:cs typeface="Times New Roman" panose="02020603050405020304" pitchFamily="18" charset="0"/>
              </a:rPr>
              <a:t> </a:t>
            </a:r>
            <a:r>
              <a:rPr lang="en-US" sz="1600" b="1">
                <a:solidFill>
                  <a:prstClr val="white"/>
                </a:solidFill>
                <a:latin typeface="Times New Roman" panose="02020603050405020304" pitchFamily="18" charset="0"/>
                <a:cs typeface="Times New Roman" panose="02020603050405020304" pitchFamily="18" charset="0"/>
              </a:rPr>
              <a:t>BẢO HÀNH</a:t>
            </a:r>
            <a:endParaRPr lang="en-US" sz="2000" b="1" baseline="30000">
              <a:solidFill>
                <a:prstClr val="white"/>
              </a:solidFill>
              <a:latin typeface="Times New Roman" panose="02020603050405020304" pitchFamily="18" charset="0"/>
              <a:cs typeface="Times New Roman" panose="02020603050405020304" pitchFamily="18" charset="0"/>
            </a:endParaRPr>
          </a:p>
        </p:txBody>
      </p:sp>
      <p:sp>
        <p:nvSpPr>
          <p:cNvPr id="26" name="object 2">
            <a:extLst>
              <a:ext uri="{FF2B5EF4-FFF2-40B4-BE49-F238E27FC236}">
                <a16:creationId xmlns:a16="http://schemas.microsoft.com/office/drawing/2014/main" id="{0347B82E-A7CC-4F3F-998F-CBE42D1BBE10}"/>
              </a:ext>
            </a:extLst>
          </p:cNvPr>
          <p:cNvSpPr/>
          <p:nvPr/>
        </p:nvSpPr>
        <p:spPr>
          <a:xfrm>
            <a:off x="3833437" y="2027210"/>
            <a:ext cx="4502183" cy="2967028"/>
          </a:xfrm>
          <a:prstGeom prst="rect">
            <a:avLst/>
          </a:prstGeom>
          <a:blipFill>
            <a:blip r:embed="rId2" cstate="print"/>
            <a:stretch>
              <a:fillRect/>
            </a:stretch>
          </a:blipFill>
          <a:scene3d>
            <a:camera prst="orthographicFront"/>
            <a:lightRig rig="threePt" dir="t"/>
          </a:scene3d>
          <a:sp3d>
            <a:bevelT w="165100" prst="coolSlant"/>
          </a:sp3d>
        </p:spPr>
        <p:txBody>
          <a:bodyPr wrap="square" lIns="0" tIns="0" rIns="0" bIns="0" rtlCol="0"/>
          <a:lstStyle/>
          <a:p>
            <a:pPr>
              <a:defRPr/>
            </a:pPr>
            <a:endParaRPr>
              <a:solidFill>
                <a:prstClr val="black"/>
              </a:solidFill>
              <a:latin typeface="Calibri" panose="020F0502020204030204"/>
            </a:endParaRPr>
          </a:p>
        </p:txBody>
      </p:sp>
      <p:sp>
        <p:nvSpPr>
          <p:cNvPr id="27" name="TextBox 26">
            <a:extLst>
              <a:ext uri="{FF2B5EF4-FFF2-40B4-BE49-F238E27FC236}">
                <a16:creationId xmlns:a16="http://schemas.microsoft.com/office/drawing/2014/main" id="{121CB902-77F2-46DE-8C3A-F9B546A3744B}"/>
              </a:ext>
            </a:extLst>
          </p:cNvPr>
          <p:cNvSpPr txBox="1"/>
          <p:nvPr/>
        </p:nvSpPr>
        <p:spPr>
          <a:xfrm>
            <a:off x="8448375" y="4077013"/>
            <a:ext cx="1540857" cy="646331"/>
          </a:xfrm>
          <a:prstGeom prst="rect">
            <a:avLst/>
          </a:prstGeom>
          <a:solidFill>
            <a:schemeClr val="bg1"/>
          </a:solidFill>
        </p:spPr>
        <p:txBody>
          <a:bodyPr wrap="square" rtlCol="0">
            <a:spAutoFit/>
          </a:bodyPr>
          <a:lstStyle/>
          <a:p>
            <a:pPr algn="ctr">
              <a:defRPr/>
            </a:pPr>
            <a:r>
              <a:rPr lang="en-US" err="1">
                <a:solidFill>
                  <a:prstClr val="black"/>
                </a:solidFill>
                <a:latin typeface="Calibri" panose="020F0502020204030204"/>
              </a:rPr>
              <a:t>Hệ</a:t>
            </a:r>
            <a:r>
              <a:rPr lang="en-US">
                <a:solidFill>
                  <a:prstClr val="black"/>
                </a:solidFill>
                <a:latin typeface="Calibri" panose="020F0502020204030204"/>
              </a:rPr>
              <a:t> </a:t>
            </a:r>
            <a:r>
              <a:rPr lang="en-US" err="1">
                <a:solidFill>
                  <a:prstClr val="black"/>
                </a:solidFill>
                <a:latin typeface="Calibri" panose="020F0502020204030204"/>
              </a:rPr>
              <a:t>sơn</a:t>
            </a:r>
            <a:r>
              <a:rPr lang="en-US">
                <a:solidFill>
                  <a:prstClr val="black"/>
                </a:solidFill>
                <a:latin typeface="Calibri" panose="020F0502020204030204"/>
              </a:rPr>
              <a:t> Sumo</a:t>
            </a:r>
          </a:p>
          <a:p>
            <a:pPr algn="ctr">
              <a:defRPr/>
            </a:pPr>
            <a:r>
              <a:rPr lang="en-US">
                <a:solidFill>
                  <a:prstClr val="black"/>
                </a:solidFill>
                <a:latin typeface="Calibri" panose="020F0502020204030204"/>
              </a:rPr>
              <a:t>For PANEL </a:t>
            </a:r>
          </a:p>
        </p:txBody>
      </p:sp>
      <p:sp>
        <p:nvSpPr>
          <p:cNvPr id="28" name="TextBox 27">
            <a:extLst>
              <a:ext uri="{FF2B5EF4-FFF2-40B4-BE49-F238E27FC236}">
                <a16:creationId xmlns:a16="http://schemas.microsoft.com/office/drawing/2014/main" id="{02214A2E-58F6-457D-8635-7A21DAD5C994}"/>
              </a:ext>
            </a:extLst>
          </p:cNvPr>
          <p:cNvSpPr txBox="1"/>
          <p:nvPr/>
        </p:nvSpPr>
        <p:spPr>
          <a:xfrm>
            <a:off x="8468784" y="2205861"/>
            <a:ext cx="1478072" cy="923330"/>
          </a:xfrm>
          <a:prstGeom prst="rect">
            <a:avLst/>
          </a:prstGeom>
          <a:solidFill>
            <a:schemeClr val="bg1"/>
          </a:solidFill>
        </p:spPr>
        <p:txBody>
          <a:bodyPr wrap="square" rtlCol="0">
            <a:spAutoFit/>
          </a:bodyPr>
          <a:lstStyle/>
          <a:p>
            <a:pPr algn="ctr">
              <a:defRPr/>
            </a:pPr>
            <a:r>
              <a:rPr lang="en-US" err="1">
                <a:solidFill>
                  <a:prstClr val="black"/>
                </a:solidFill>
                <a:latin typeface="Calibri" panose="020F0502020204030204"/>
              </a:rPr>
              <a:t>Hệ</a:t>
            </a:r>
            <a:r>
              <a:rPr lang="en-US">
                <a:solidFill>
                  <a:prstClr val="black"/>
                </a:solidFill>
                <a:latin typeface="Calibri" panose="020F0502020204030204"/>
              </a:rPr>
              <a:t> </a:t>
            </a:r>
            <a:r>
              <a:rPr lang="en-US" err="1">
                <a:solidFill>
                  <a:prstClr val="black"/>
                </a:solidFill>
                <a:latin typeface="Calibri" panose="020F0502020204030204"/>
              </a:rPr>
              <a:t>sơn</a:t>
            </a:r>
            <a:endParaRPr lang="en-US">
              <a:solidFill>
                <a:prstClr val="black"/>
              </a:solidFill>
              <a:latin typeface="Calibri" panose="020F0502020204030204"/>
            </a:endParaRPr>
          </a:p>
          <a:p>
            <a:pPr algn="ctr">
              <a:defRPr/>
            </a:pPr>
            <a:r>
              <a:rPr lang="en-US">
                <a:solidFill>
                  <a:prstClr val="black"/>
                </a:solidFill>
                <a:latin typeface="Calibri" panose="020F0502020204030204"/>
              </a:rPr>
              <a:t>Polyester</a:t>
            </a:r>
          </a:p>
          <a:p>
            <a:pPr algn="ctr">
              <a:defRPr/>
            </a:pPr>
            <a:r>
              <a:rPr lang="en-US" err="1">
                <a:solidFill>
                  <a:prstClr val="black"/>
                </a:solidFill>
                <a:latin typeface="Calibri" panose="020F0502020204030204"/>
              </a:rPr>
              <a:t>thông</a:t>
            </a:r>
            <a:r>
              <a:rPr lang="en-US">
                <a:solidFill>
                  <a:prstClr val="black"/>
                </a:solidFill>
                <a:latin typeface="Calibri" panose="020F0502020204030204"/>
              </a:rPr>
              <a:t> </a:t>
            </a:r>
            <a:r>
              <a:rPr lang="en-US" err="1">
                <a:solidFill>
                  <a:prstClr val="black"/>
                </a:solidFill>
                <a:latin typeface="Calibri" panose="020F0502020204030204"/>
              </a:rPr>
              <a:t>thường</a:t>
            </a:r>
            <a:endParaRPr lang="en-US">
              <a:solidFill>
                <a:prstClr val="black"/>
              </a:solidFill>
              <a:latin typeface="Calibri" panose="020F0502020204030204"/>
            </a:endParaRPr>
          </a:p>
        </p:txBody>
      </p:sp>
      <p:sp>
        <p:nvSpPr>
          <p:cNvPr id="29" name="Rectangle 28">
            <a:extLst>
              <a:ext uri="{FF2B5EF4-FFF2-40B4-BE49-F238E27FC236}">
                <a16:creationId xmlns:a16="http://schemas.microsoft.com/office/drawing/2014/main" id="{5461B2C1-A244-430F-BD1F-5EF698792AC7}"/>
              </a:ext>
            </a:extLst>
          </p:cNvPr>
          <p:cNvSpPr/>
          <p:nvPr/>
        </p:nvSpPr>
        <p:spPr>
          <a:xfrm>
            <a:off x="3720713" y="3544908"/>
            <a:ext cx="6260269" cy="1943007"/>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556FA93B-F989-47FB-8E6E-37C6F7AB502B}"/>
              </a:ext>
            </a:extLst>
          </p:cNvPr>
          <p:cNvSpPr/>
          <p:nvPr/>
        </p:nvSpPr>
        <p:spPr>
          <a:xfrm>
            <a:off x="3720713" y="1926258"/>
            <a:ext cx="6260269" cy="1552876"/>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1" name="Picture 30" descr="x-wrong-cross-no-hi">
            <a:extLst>
              <a:ext uri="{FF2B5EF4-FFF2-40B4-BE49-F238E27FC236}">
                <a16:creationId xmlns:a16="http://schemas.microsoft.com/office/drawing/2014/main" id="{62810ECF-55FE-4178-A450-0F7F8C0B14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84732" y="1582697"/>
            <a:ext cx="932615" cy="81727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E2925635-ACC6-4315-8E7E-24885056D0C6}"/>
              </a:ext>
            </a:extLst>
          </p:cNvPr>
          <p:cNvSpPr/>
          <p:nvPr/>
        </p:nvSpPr>
        <p:spPr>
          <a:xfrm>
            <a:off x="9597424" y="4086639"/>
            <a:ext cx="698871" cy="1624740"/>
          </a:xfrm>
          <a:prstGeom prst="rect">
            <a:avLst/>
          </a:prstGeom>
        </p:spPr>
        <p:txBody>
          <a:bodyPr wrap="square">
            <a:spAutoFit/>
          </a:bodyPr>
          <a:lstStyle/>
          <a:p>
            <a:pPr defTabSz="1219140">
              <a:lnSpc>
                <a:spcPct val="107000"/>
              </a:lnSpc>
              <a:spcAft>
                <a:spcPts val="1067"/>
              </a:spcAft>
              <a:defRPr/>
            </a:pPr>
            <a:r>
              <a:rPr lang="en-US" sz="9800" b="1">
                <a:solidFill>
                  <a:srgbClr val="00B050"/>
                </a:solidFill>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98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32182CF-EF4C-420C-B1D3-F442FB6C8C9E}"/>
              </a:ext>
            </a:extLst>
          </p:cNvPr>
          <p:cNvSpPr/>
          <p:nvPr/>
        </p:nvSpPr>
        <p:spPr>
          <a:xfrm>
            <a:off x="322171" y="85619"/>
            <a:ext cx="1855216" cy="59325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1400" b="1" baseline="30000">
              <a:solidFill>
                <a:prstClr val="white"/>
              </a:solidFill>
              <a:latin typeface="Arial "/>
            </a:endParaRPr>
          </a:p>
          <a:p>
            <a:pPr lvl="0" algn="ctr">
              <a:defRPr/>
            </a:pPr>
            <a:r>
              <a:rPr lang="vi-VN" sz="2400" b="1" baseline="30000">
                <a:solidFill>
                  <a:prstClr val="white"/>
                </a:solidFill>
                <a:latin typeface="Arial "/>
              </a:rPr>
              <a:t>HỆ SƠN</a:t>
            </a:r>
          </a:p>
          <a:p>
            <a:pPr lvl="0" algn="ctr">
              <a:defRPr/>
            </a:pPr>
            <a:r>
              <a:rPr lang="vi-VN" sz="2400" b="1" baseline="30000">
                <a:solidFill>
                  <a:prstClr val="white"/>
                </a:solidFill>
                <a:latin typeface="Arial "/>
              </a:rPr>
              <a:t> CHẤT LƯỢNG</a:t>
            </a:r>
          </a:p>
        </p:txBody>
      </p:sp>
      <p:grpSp>
        <p:nvGrpSpPr>
          <p:cNvPr id="21" name="Group 20">
            <a:extLst>
              <a:ext uri="{FF2B5EF4-FFF2-40B4-BE49-F238E27FC236}">
                <a16:creationId xmlns:a16="http://schemas.microsoft.com/office/drawing/2014/main" id="{9EA566D4-88E7-49D9-A687-2D4DFF3876DE}"/>
              </a:ext>
            </a:extLst>
          </p:cNvPr>
          <p:cNvGrpSpPr/>
          <p:nvPr/>
        </p:nvGrpSpPr>
        <p:grpSpPr>
          <a:xfrm>
            <a:off x="313747" y="989440"/>
            <a:ext cx="1863640" cy="593259"/>
            <a:chOff x="1934505" y="800357"/>
            <a:chExt cx="1895739" cy="664375"/>
          </a:xfrm>
        </p:grpSpPr>
        <p:grpSp>
          <p:nvGrpSpPr>
            <p:cNvPr id="39" name="Group 38">
              <a:extLst>
                <a:ext uri="{FF2B5EF4-FFF2-40B4-BE49-F238E27FC236}">
                  <a16:creationId xmlns:a16="http://schemas.microsoft.com/office/drawing/2014/main" id="{3DCAD6FB-B1B7-4A87-9ECD-0AF3CB0867F6}"/>
                </a:ext>
              </a:extLst>
            </p:cNvPr>
            <p:cNvGrpSpPr/>
            <p:nvPr/>
          </p:nvGrpSpPr>
          <p:grpSpPr>
            <a:xfrm>
              <a:off x="1934505" y="800357"/>
              <a:ext cx="1895739" cy="664375"/>
              <a:chOff x="17128058" y="4885241"/>
              <a:chExt cx="5055967" cy="744534"/>
            </a:xfrm>
          </p:grpSpPr>
          <p:sp>
            <p:nvSpPr>
              <p:cNvPr id="42" name="Round Same Side Corner Rectangle 114">
                <a:extLst>
                  <a:ext uri="{FF2B5EF4-FFF2-40B4-BE49-F238E27FC236}">
                    <a16:creationId xmlns:a16="http://schemas.microsoft.com/office/drawing/2014/main" id="{C427A9C1-D336-4000-A7FE-3FACCA2EEDFD}"/>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43" name="Round Same Side Corner Rectangle 115">
                <a:extLst>
                  <a:ext uri="{FF2B5EF4-FFF2-40B4-BE49-F238E27FC236}">
                    <a16:creationId xmlns:a16="http://schemas.microsoft.com/office/drawing/2014/main" id="{9B824CBF-1C89-48D3-A9B0-4667590316BE}"/>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6CC768B0-4F7D-4222-A5C7-46B286D44D4D}"/>
                </a:ext>
              </a:extLst>
            </p:cNvPr>
            <p:cNvSpPr txBox="1"/>
            <p:nvPr/>
          </p:nvSpPr>
          <p:spPr>
            <a:xfrm>
              <a:off x="1940619" y="982828"/>
              <a:ext cx="468767"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02</a:t>
              </a:r>
            </a:p>
          </p:txBody>
        </p:sp>
        <p:sp>
          <p:nvSpPr>
            <p:cNvPr id="41" name="TextBox 40">
              <a:extLst>
                <a:ext uri="{FF2B5EF4-FFF2-40B4-BE49-F238E27FC236}">
                  <a16:creationId xmlns:a16="http://schemas.microsoft.com/office/drawing/2014/main" id="{F7D65715-3C49-4532-A944-69CADD0DA121}"/>
                </a:ext>
              </a:extLst>
            </p:cNvPr>
            <p:cNvSpPr txBox="1"/>
            <p:nvPr/>
          </p:nvSpPr>
          <p:spPr>
            <a:xfrm>
              <a:off x="2522747" y="982348"/>
              <a:ext cx="1135387" cy="310204"/>
            </a:xfrm>
            <a:prstGeom prst="rect">
              <a:avLst/>
            </a:prstGeom>
            <a:noFill/>
          </p:spPr>
          <p:txBody>
            <a:bodyPr wrap="square" lIns="0" tIns="0" rIns="0" bIns="0" rtlCol="0">
              <a:spAutoFit/>
            </a:bodyPr>
            <a:lstStyle/>
            <a:p>
              <a:pPr defTabSz="1828845">
                <a:defRPr/>
              </a:pPr>
              <a:r>
                <a:rPr lang="en-US" b="1">
                  <a:solidFill>
                    <a:prstClr val="black"/>
                  </a:solidFill>
                  <a:latin typeface="Arial" panose="020B0604020202020204" pitchFamily="34" charset="0"/>
                  <a:ea typeface="Aachen" panose="02020500000000000000" pitchFamily="18" charset="0"/>
                  <a:cs typeface="Arial" panose="020B0604020202020204" pitchFamily="34" charset="0"/>
                </a:rPr>
                <a:t>THẨM MỸ</a:t>
              </a:r>
            </a:p>
          </p:txBody>
        </p:sp>
      </p:grpSp>
      <p:sp>
        <p:nvSpPr>
          <p:cNvPr id="45" name="TextBox 44">
            <a:extLst>
              <a:ext uri="{FF2B5EF4-FFF2-40B4-BE49-F238E27FC236}">
                <a16:creationId xmlns:a16="http://schemas.microsoft.com/office/drawing/2014/main" id="{2DD776A4-74D8-4308-9864-6E7A7F184AF4}"/>
              </a:ext>
            </a:extLst>
          </p:cNvPr>
          <p:cNvSpPr txBox="1"/>
          <p:nvPr/>
        </p:nvSpPr>
        <p:spPr>
          <a:xfrm>
            <a:off x="4198491" y="5059994"/>
            <a:ext cx="3772072" cy="342900"/>
          </a:xfrm>
          <a:prstGeom prst="rect">
            <a:avLst/>
          </a:prstGeom>
          <a:noFill/>
        </p:spPr>
        <p:txBody>
          <a:bodyPr wrap="none" lIns="0" tIns="0" rIns="0" bIns="0" rtlCol="0">
            <a:noAutofit/>
          </a:bodyPr>
          <a:lstStyle/>
          <a:p>
            <a:pPr algn="ctr" defTabSz="685750">
              <a:defRPr/>
            </a:pPr>
            <a:r>
              <a:rPr lang="en-US" sz="1200" err="1">
                <a:solidFill>
                  <a:srgbClr val="000000"/>
                </a:solidFill>
                <a:latin typeface="Calibri" panose="020F0502020204030204"/>
              </a:rPr>
              <a:t>Phơi</a:t>
            </a:r>
            <a:r>
              <a:rPr lang="en-US" sz="1200">
                <a:solidFill>
                  <a:srgbClr val="000000"/>
                </a:solidFill>
                <a:latin typeface="Calibri" panose="020F0502020204030204"/>
              </a:rPr>
              <a:t> </a:t>
            </a:r>
            <a:r>
              <a:rPr lang="en-US" sz="1200" err="1">
                <a:solidFill>
                  <a:srgbClr val="000000"/>
                </a:solidFill>
                <a:latin typeface="Calibri" panose="020F0502020204030204"/>
              </a:rPr>
              <a:t>mẫu</a:t>
            </a:r>
            <a:r>
              <a:rPr lang="en-US" sz="1200">
                <a:solidFill>
                  <a:srgbClr val="000000"/>
                </a:solidFill>
                <a:latin typeface="Calibri" panose="020F0502020204030204"/>
              </a:rPr>
              <a:t> </a:t>
            </a:r>
            <a:r>
              <a:rPr lang="en-US" sz="1200" err="1">
                <a:solidFill>
                  <a:srgbClr val="000000"/>
                </a:solidFill>
                <a:latin typeface="Calibri" panose="020F0502020204030204"/>
              </a:rPr>
              <a:t>ngoài</a:t>
            </a:r>
            <a:r>
              <a:rPr lang="en-US" sz="1200">
                <a:solidFill>
                  <a:srgbClr val="000000"/>
                </a:solidFill>
                <a:latin typeface="Calibri" panose="020F0502020204030204"/>
              </a:rPr>
              <a:t> </a:t>
            </a:r>
            <a:r>
              <a:rPr lang="en-US" sz="1200" err="1">
                <a:solidFill>
                  <a:srgbClr val="000000"/>
                </a:solidFill>
                <a:latin typeface="Calibri" panose="020F0502020204030204"/>
              </a:rPr>
              <a:t>trời</a:t>
            </a:r>
            <a:r>
              <a:rPr lang="en-US" sz="1200">
                <a:solidFill>
                  <a:srgbClr val="000000"/>
                </a:solidFill>
                <a:latin typeface="Calibri" panose="020F0502020204030204"/>
              </a:rPr>
              <a:t> 6</a:t>
            </a:r>
            <a:r>
              <a:rPr lang="en-US" sz="1400" b="1">
                <a:solidFill>
                  <a:srgbClr val="000000"/>
                </a:solidFill>
                <a:latin typeface="Calibri" panose="020F0502020204030204"/>
              </a:rPr>
              <a:t> </a:t>
            </a:r>
            <a:r>
              <a:rPr lang="en-US" sz="1400" b="1" err="1">
                <a:solidFill>
                  <a:srgbClr val="000000"/>
                </a:solidFill>
                <a:latin typeface="Calibri" panose="020F0502020204030204"/>
              </a:rPr>
              <a:t>năm</a:t>
            </a:r>
            <a:r>
              <a:rPr lang="en-US" sz="1400" b="1">
                <a:solidFill>
                  <a:srgbClr val="000000"/>
                </a:solidFill>
                <a:latin typeface="Calibri" panose="020F0502020204030204"/>
              </a:rPr>
              <a:t> </a:t>
            </a:r>
            <a:r>
              <a:rPr lang="en-US" sz="1400" b="1" err="1">
                <a:solidFill>
                  <a:srgbClr val="000000"/>
                </a:solidFill>
                <a:latin typeface="Calibri" panose="020F0502020204030204"/>
              </a:rPr>
              <a:t>tại</a:t>
            </a:r>
            <a:r>
              <a:rPr lang="en-US" sz="1400" b="1">
                <a:solidFill>
                  <a:srgbClr val="000000"/>
                </a:solidFill>
                <a:latin typeface="Calibri" panose="020F0502020204030204"/>
              </a:rPr>
              <a:t> </a:t>
            </a:r>
            <a:r>
              <a:rPr lang="en-US" sz="1400" b="1" err="1">
                <a:solidFill>
                  <a:srgbClr val="000000"/>
                </a:solidFill>
                <a:latin typeface="Calibri" panose="020F0502020204030204"/>
              </a:rPr>
              <a:t>môi</a:t>
            </a:r>
            <a:r>
              <a:rPr lang="en-US" sz="1400" b="1">
                <a:solidFill>
                  <a:srgbClr val="000000"/>
                </a:solidFill>
                <a:latin typeface="Calibri" panose="020F0502020204030204"/>
              </a:rPr>
              <a:t> tr</a:t>
            </a:r>
            <a:r>
              <a:rPr lang="vi-VN" sz="1400" b="1">
                <a:solidFill>
                  <a:srgbClr val="000000"/>
                </a:solidFill>
                <a:latin typeface="Calibri" panose="020F0502020204030204"/>
              </a:rPr>
              <a:t>ư</a:t>
            </a:r>
            <a:r>
              <a:rPr lang="en-US" sz="1400" b="1" err="1">
                <a:solidFill>
                  <a:srgbClr val="000000"/>
                </a:solidFill>
                <a:latin typeface="Calibri" panose="020F0502020204030204"/>
              </a:rPr>
              <a:t>ờng</a:t>
            </a:r>
            <a:r>
              <a:rPr lang="en-US" sz="1400" b="1">
                <a:solidFill>
                  <a:srgbClr val="000000"/>
                </a:solidFill>
                <a:latin typeface="Calibri" panose="020F0502020204030204"/>
              </a:rPr>
              <a:t> UV </a:t>
            </a:r>
            <a:r>
              <a:rPr lang="en-US" sz="1400" b="1" err="1">
                <a:solidFill>
                  <a:srgbClr val="000000"/>
                </a:solidFill>
                <a:latin typeface="Calibri" panose="020F0502020204030204"/>
              </a:rPr>
              <a:t>cao</a:t>
            </a:r>
            <a:endParaRPr lang="en-US" sz="1200" b="1">
              <a:solidFill>
                <a:srgbClr val="000000"/>
              </a:solidFill>
              <a:latin typeface="Calibri" panose="020F0502020204030204"/>
            </a:endParaRPr>
          </a:p>
          <a:p>
            <a:pPr algn="ctr" defTabSz="685750">
              <a:defRPr/>
            </a:pPr>
            <a:r>
              <a:rPr lang="en-US" sz="1200">
                <a:solidFill>
                  <a:srgbClr val="000000"/>
                </a:solidFill>
                <a:latin typeface="Calibri" panose="020F0502020204030204"/>
              </a:rPr>
              <a:t>(Rockhampton – </a:t>
            </a:r>
            <a:r>
              <a:rPr lang="en-US" sz="1200" err="1">
                <a:solidFill>
                  <a:srgbClr val="000000"/>
                </a:solidFill>
                <a:latin typeface="Calibri" panose="020F0502020204030204"/>
              </a:rPr>
              <a:t>Úc</a:t>
            </a:r>
            <a:r>
              <a:rPr lang="en-US" sz="1200">
                <a:solidFill>
                  <a:srgbClr val="000000"/>
                </a:solidFill>
                <a:latin typeface="Calibri" panose="020F0502020204030204"/>
              </a:rPr>
              <a:t>)</a:t>
            </a:r>
          </a:p>
        </p:txBody>
      </p:sp>
      <p:sp>
        <p:nvSpPr>
          <p:cNvPr id="23" name="Rectangle 22">
            <a:extLst>
              <a:ext uri="{FF2B5EF4-FFF2-40B4-BE49-F238E27FC236}">
                <a16:creationId xmlns:a16="http://schemas.microsoft.com/office/drawing/2014/main" id="{91A96760-809F-462A-9CEF-C4E5C9FF202F}"/>
              </a:ext>
            </a:extLst>
          </p:cNvPr>
          <p:cNvSpPr/>
          <p:nvPr/>
        </p:nvSpPr>
        <p:spPr>
          <a:xfrm>
            <a:off x="6697218" y="6517811"/>
            <a:ext cx="3874125" cy="307777"/>
          </a:xfrm>
          <a:prstGeom prst="rect">
            <a:avLst/>
          </a:prstGeom>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T</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heo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ĐK &amp; ĐK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bảo</a:t>
            </a:r>
            <a:r>
              <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AU" altLang="en-US" sz="1400" b="0" i="1"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hành</a:t>
            </a:r>
            <a:endParaRPr kumimoji="0" lang="en-AU" alt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3" name="Picture 32" descr="Logo, company name&#10;&#10;Description automatically generated">
            <a:extLst>
              <a:ext uri="{FF2B5EF4-FFF2-40B4-BE49-F238E27FC236}">
                <a16:creationId xmlns:a16="http://schemas.microsoft.com/office/drawing/2014/main" id="{2361D53E-BED6-8162-9240-C75F1873383D}"/>
              </a:ext>
            </a:extLst>
          </p:cNvPr>
          <p:cNvPicPr>
            <a:picLocks noChangeAspect="1"/>
          </p:cNvPicPr>
          <p:nvPr/>
        </p:nvPicPr>
        <p:blipFill>
          <a:blip r:embed="rId4">
            <a:alphaModFix amt="25000"/>
          </a:blip>
          <a:stretch>
            <a:fillRect/>
          </a:stretch>
        </p:blipFill>
        <p:spPr>
          <a:xfrm>
            <a:off x="5173527" y="2429090"/>
            <a:ext cx="1467379" cy="1030797"/>
          </a:xfrm>
          <a:prstGeom prst="rect">
            <a:avLst/>
          </a:prstGeom>
        </p:spPr>
      </p:pic>
      <p:pic>
        <p:nvPicPr>
          <p:cNvPr id="34" name="Picture 33" descr="Logo, company name&#10;&#10;Description automatically generated">
            <a:extLst>
              <a:ext uri="{FF2B5EF4-FFF2-40B4-BE49-F238E27FC236}">
                <a16:creationId xmlns:a16="http://schemas.microsoft.com/office/drawing/2014/main" id="{BC2F6F6D-7DE1-A0BD-C01D-F0AA7FBE414A}"/>
              </a:ext>
            </a:extLst>
          </p:cNvPr>
          <p:cNvPicPr>
            <a:picLocks noChangeAspect="1"/>
          </p:cNvPicPr>
          <p:nvPr/>
        </p:nvPicPr>
        <p:blipFill>
          <a:blip r:embed="rId4">
            <a:alphaModFix amt="25000"/>
          </a:blip>
          <a:stretch>
            <a:fillRect/>
          </a:stretch>
        </p:blipFill>
        <p:spPr>
          <a:xfrm>
            <a:off x="5173527" y="3610552"/>
            <a:ext cx="1467379" cy="1030797"/>
          </a:xfrm>
          <a:prstGeom prst="rect">
            <a:avLst/>
          </a:prstGeom>
        </p:spPr>
      </p:pic>
    </p:spTree>
    <p:extLst>
      <p:ext uri="{BB962C8B-B14F-4D97-AF65-F5344CB8AC3E}">
        <p14:creationId xmlns:p14="http://schemas.microsoft.com/office/powerpoint/2010/main" val="5876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2"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22" name="Title 1">
            <a:extLst>
              <a:ext uri="{FF2B5EF4-FFF2-40B4-BE49-F238E27FC236}">
                <a16:creationId xmlns:a16="http://schemas.microsoft.com/office/drawing/2014/main" id="{218B511F-3E73-46D4-B227-A9441B61FC9E}"/>
              </a:ext>
            </a:extLst>
          </p:cNvPr>
          <p:cNvSpPr txBox="1">
            <a:spLocks/>
          </p:cNvSpPr>
          <p:nvPr/>
        </p:nvSpPr>
        <p:spPr>
          <a:xfrm>
            <a:off x="2381067" y="120051"/>
            <a:ext cx="8438253" cy="664797"/>
          </a:xfrm>
          <a:prstGeom prst="rect">
            <a:avLst/>
          </a:prstGeom>
          <a:noFill/>
        </p:spPr>
        <p:txBody>
          <a:bodyPr wrap="square" lIns="0" tIns="0" rIns="0" bIns="0" rtlCol="0" anchor="ctr" anchorCtr="0">
            <a:spAutoFit/>
          </a:bodyPr>
          <a:lstStyle>
            <a:lvl1pPr algn="l" defTabSz="914423" rtl="0" eaLnBrk="1" latinLnBrk="0" hangingPunct="1">
              <a:lnSpc>
                <a:spcPct val="90000"/>
              </a:lnSpc>
              <a:spcBef>
                <a:spcPct val="0"/>
              </a:spcBef>
              <a:buNone/>
              <a:defRPr lang="en-AU" sz="2201" b="1" kern="1200" cap="all">
                <a:solidFill>
                  <a:schemeClr val="bg1"/>
                </a:solidFill>
                <a:latin typeface="Arial Narrow" panose="020B0606020202030204" pitchFamily="34" charset="0"/>
                <a:ea typeface="+mn-ea"/>
                <a:cs typeface="+mn-cs"/>
              </a:defRPr>
            </a:lvl1pPr>
          </a:lstStyle>
          <a:p>
            <a:pPr>
              <a:defRPr/>
            </a:pPr>
            <a:r>
              <a:rPr lang="en-US" sz="2400">
                <a:solidFill>
                  <a:srgbClr val="5B9BD5">
                    <a:lumMod val="50000"/>
                  </a:srgbClr>
                </a:solidFill>
                <a:latin typeface="Calibri" panose="020F0502020204030204" pitchFamily="34" charset="0"/>
                <a:cs typeface="Calibri" panose="020F0502020204030204" pitchFamily="34" charset="0"/>
              </a:rPr>
              <a:t>CÔNG THỨC S</a:t>
            </a:r>
            <a:r>
              <a:rPr lang="vi-VN" sz="2400">
                <a:solidFill>
                  <a:srgbClr val="5B9BD5">
                    <a:lumMod val="50000"/>
                  </a:srgbClr>
                </a:solidFill>
                <a:latin typeface="Calibri" panose="020F0502020204030204" pitchFamily="34" charset="0"/>
                <a:cs typeface="Calibri" panose="020F0502020204030204" pitchFamily="34" charset="0"/>
              </a:rPr>
              <a:t>Ơ</a:t>
            </a:r>
            <a:r>
              <a:rPr lang="en-US" sz="2400">
                <a:solidFill>
                  <a:srgbClr val="5B9BD5">
                    <a:lumMod val="50000"/>
                  </a:srgbClr>
                </a:solidFill>
                <a:latin typeface="Calibri" panose="020F0502020204030204" pitchFamily="34" charset="0"/>
                <a:cs typeface="Calibri" panose="020F0502020204030204" pitchFamily="34" charset="0"/>
              </a:rPr>
              <a:t>N MẶT D</a:t>
            </a:r>
            <a:r>
              <a:rPr lang="vi-VN" sz="2400">
                <a:solidFill>
                  <a:srgbClr val="5B9BD5">
                    <a:lumMod val="50000"/>
                  </a:srgbClr>
                </a:solidFill>
                <a:latin typeface="Calibri" panose="020F0502020204030204" pitchFamily="34" charset="0"/>
                <a:cs typeface="Calibri" panose="020F0502020204030204" pitchFamily="34" charset="0"/>
              </a:rPr>
              <a:t>Ư</a:t>
            </a:r>
            <a:r>
              <a:rPr lang="en-US" sz="2400">
                <a:solidFill>
                  <a:srgbClr val="5B9BD5">
                    <a:lumMod val="50000"/>
                  </a:srgbClr>
                </a:solidFill>
                <a:latin typeface="Calibri" panose="020F0502020204030204" pitchFamily="34" charset="0"/>
                <a:cs typeface="Calibri" panose="020F0502020204030204" pitchFamily="34" charset="0"/>
              </a:rPr>
              <a:t>ỚI ĐẶC BIỆT</a:t>
            </a:r>
          </a:p>
          <a:p>
            <a:pPr>
              <a:defRPr/>
            </a:pPr>
            <a:r>
              <a:rPr lang="en-US" sz="2400">
                <a:solidFill>
                  <a:srgbClr val="5B9BD5">
                    <a:lumMod val="50000"/>
                  </a:srgbClr>
                </a:solidFill>
                <a:latin typeface="Calibri" panose="020F0502020204030204" pitchFamily="34" charset="0"/>
                <a:cs typeface="Calibri" panose="020F0502020204030204" pitchFamily="34" charset="0"/>
              </a:rPr>
              <a:t>BÁM DÍNH LỚP CÁCH NHIỆT HIỆU QUẢ</a:t>
            </a:r>
            <a:endParaRPr lang="vi-VN" sz="2400">
              <a:solidFill>
                <a:srgbClr val="5B9BD5">
                  <a:lumMod val="50000"/>
                </a:srgbClr>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489552F-33DB-4D89-9352-9DD2C485CED4}"/>
              </a:ext>
            </a:extLst>
          </p:cNvPr>
          <p:cNvGrpSpPr/>
          <p:nvPr/>
        </p:nvGrpSpPr>
        <p:grpSpPr>
          <a:xfrm>
            <a:off x="2794500" y="1920786"/>
            <a:ext cx="7165351" cy="3571700"/>
            <a:chOff x="2095875" y="3386794"/>
            <a:chExt cx="5656921" cy="2733675"/>
          </a:xfrm>
        </p:grpSpPr>
        <p:pic>
          <p:nvPicPr>
            <p:cNvPr id="21" name="Picture 20">
              <a:extLst>
                <a:ext uri="{FF2B5EF4-FFF2-40B4-BE49-F238E27FC236}">
                  <a16:creationId xmlns:a16="http://schemas.microsoft.com/office/drawing/2014/main" id="{EA6C7701-FAE5-4F3E-84EC-D87758A9220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8264" t="83393" r="8445"/>
            <a:stretch/>
          </p:blipFill>
          <p:spPr>
            <a:xfrm>
              <a:off x="5061903" y="5666499"/>
              <a:ext cx="2108719" cy="453969"/>
            </a:xfrm>
            <a:prstGeom prst="rect">
              <a:avLst/>
            </a:prstGeom>
          </p:spPr>
        </p:pic>
        <p:pic>
          <p:nvPicPr>
            <p:cNvPr id="39" name="Picture 38">
              <a:extLst>
                <a:ext uri="{FF2B5EF4-FFF2-40B4-BE49-F238E27FC236}">
                  <a16:creationId xmlns:a16="http://schemas.microsoft.com/office/drawing/2014/main" id="{3E58605E-5DB9-4B2A-AE7B-751A967908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9163" t="82224" r="56860"/>
            <a:stretch/>
          </p:blipFill>
          <p:spPr>
            <a:xfrm>
              <a:off x="2299118" y="5634518"/>
              <a:ext cx="2152040" cy="485951"/>
            </a:xfrm>
            <a:prstGeom prst="rect">
              <a:avLst/>
            </a:prstGeom>
          </p:spPr>
        </p:pic>
        <p:sp>
          <p:nvSpPr>
            <p:cNvPr id="40" name="Rectangle 39">
              <a:extLst>
                <a:ext uri="{FF2B5EF4-FFF2-40B4-BE49-F238E27FC236}">
                  <a16:creationId xmlns:a16="http://schemas.microsoft.com/office/drawing/2014/main" id="{F13EDF89-50B2-43ED-BB2D-565F50E1C638}"/>
                </a:ext>
              </a:extLst>
            </p:cNvPr>
            <p:cNvSpPr/>
            <p:nvPr/>
          </p:nvSpPr>
          <p:spPr>
            <a:xfrm>
              <a:off x="2095875" y="3386794"/>
              <a:ext cx="2498888" cy="2733675"/>
            </a:xfrm>
            <a:prstGeom prst="rect">
              <a:avLst/>
            </a:prstGeom>
            <a:noFill/>
            <a:ln w="28575">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8A01993C-7B39-4E08-B31F-CBA96F1E9231}"/>
                </a:ext>
              </a:extLst>
            </p:cNvPr>
            <p:cNvSpPr/>
            <p:nvPr/>
          </p:nvSpPr>
          <p:spPr>
            <a:xfrm>
              <a:off x="4876171" y="3386795"/>
              <a:ext cx="2498888" cy="2733674"/>
            </a:xfrm>
            <a:prstGeom prst="rect">
              <a:avLst/>
            </a:prstGeom>
            <a:noFill/>
            <a:ln w="28575">
              <a:solidFill>
                <a:schemeClr val="tx1"/>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42" name="Picture 41">
              <a:extLst>
                <a:ext uri="{FF2B5EF4-FFF2-40B4-BE49-F238E27FC236}">
                  <a16:creationId xmlns:a16="http://schemas.microsoft.com/office/drawing/2014/main" id="{A865AB56-C738-4FED-A199-E2F48FEFBDB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99118" y="3512230"/>
              <a:ext cx="2152040" cy="2122288"/>
            </a:xfrm>
            <a:prstGeom prst="rect">
              <a:avLst/>
            </a:prstGeom>
          </p:spPr>
        </p:pic>
        <p:pic>
          <p:nvPicPr>
            <p:cNvPr id="43" name="Picture 42">
              <a:extLst>
                <a:ext uri="{FF2B5EF4-FFF2-40B4-BE49-F238E27FC236}">
                  <a16:creationId xmlns:a16="http://schemas.microsoft.com/office/drawing/2014/main" id="{41A26C9A-3D11-4E8E-A32D-89FB1C4483D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l="48698" r="3182"/>
            <a:stretch/>
          </p:blipFill>
          <p:spPr>
            <a:xfrm>
              <a:off x="5061903" y="3495151"/>
              <a:ext cx="2108719" cy="2171348"/>
            </a:xfrm>
            <a:prstGeom prst="rect">
              <a:avLst/>
            </a:prstGeom>
          </p:spPr>
        </p:pic>
        <p:sp>
          <p:nvSpPr>
            <p:cNvPr id="44" name="Rectangle 43">
              <a:extLst>
                <a:ext uri="{FF2B5EF4-FFF2-40B4-BE49-F238E27FC236}">
                  <a16:creationId xmlns:a16="http://schemas.microsoft.com/office/drawing/2014/main" id="{336EEB88-B04F-46C4-9E60-C7E4653AC0A3}"/>
                </a:ext>
              </a:extLst>
            </p:cNvPr>
            <p:cNvSpPr/>
            <p:nvPr/>
          </p:nvSpPr>
          <p:spPr>
            <a:xfrm>
              <a:off x="3944228" y="4931609"/>
              <a:ext cx="1232661" cy="1028087"/>
            </a:xfrm>
            <a:prstGeom prst="rect">
              <a:avLst/>
            </a:prstGeom>
          </p:spPr>
          <p:txBody>
            <a:bodyPr wrap="square">
              <a:spAutoFit/>
            </a:bodyPr>
            <a:lstStyle/>
            <a:p>
              <a:pPr>
                <a:lnSpc>
                  <a:spcPct val="107000"/>
                </a:lnSpc>
                <a:spcAft>
                  <a:spcPts val="1067"/>
                </a:spcAft>
                <a:defRPr/>
              </a:pPr>
              <a:r>
                <a:rPr lang="en-US" sz="8000" b="1">
                  <a:solidFill>
                    <a:srgbClr val="00B050"/>
                  </a:solidFill>
                  <a:latin typeface="Calibri Light" panose="020F03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sz="80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5" name="Picture 44" descr="x-wrong-cross-no-hi">
              <a:extLst>
                <a:ext uri="{FF2B5EF4-FFF2-40B4-BE49-F238E27FC236}">
                  <a16:creationId xmlns:a16="http://schemas.microsoft.com/office/drawing/2014/main" id="{FAD27DA5-11E9-47C8-85C2-64CBC2719CB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89068" y="5101221"/>
              <a:ext cx="663728" cy="664797"/>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1EE79A4C-66D7-4F13-9E52-356A48F0F54C}"/>
              </a:ext>
            </a:extLst>
          </p:cNvPr>
          <p:cNvSpPr/>
          <p:nvPr/>
        </p:nvSpPr>
        <p:spPr>
          <a:xfrm>
            <a:off x="281476" y="98083"/>
            <a:ext cx="1874155" cy="59325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b="1">
                <a:solidFill>
                  <a:prstClr val="white"/>
                </a:solidFill>
                <a:latin typeface="Arial "/>
              </a:rPr>
              <a:t>STICK</a:t>
            </a:r>
            <a:r>
              <a:rPr lang="en-US" sz="1600" b="1" baseline="30000">
                <a:solidFill>
                  <a:prstClr val="white"/>
                </a:solidFill>
                <a:latin typeface="Arial "/>
              </a:rPr>
              <a:t>+ </a:t>
            </a:r>
            <a:r>
              <a:rPr lang="en-US" sz="1600" b="1">
                <a:solidFill>
                  <a:prstClr val="white"/>
                </a:solidFill>
                <a:latin typeface="Arial "/>
              </a:rPr>
              <a:t>FOAM</a:t>
            </a:r>
            <a:endParaRPr lang="en-US" sz="1600" b="1" baseline="30000">
              <a:solidFill>
                <a:prstClr val="white"/>
              </a:solidFill>
              <a:latin typeface="Arial "/>
            </a:endParaRPr>
          </a:p>
        </p:txBody>
      </p:sp>
      <p:grpSp>
        <p:nvGrpSpPr>
          <p:cNvPr id="25" name="Group 24">
            <a:extLst>
              <a:ext uri="{FF2B5EF4-FFF2-40B4-BE49-F238E27FC236}">
                <a16:creationId xmlns:a16="http://schemas.microsoft.com/office/drawing/2014/main" id="{F9E5117E-C797-4065-8DF0-D3C6E373B856}"/>
              </a:ext>
            </a:extLst>
          </p:cNvPr>
          <p:cNvGrpSpPr/>
          <p:nvPr/>
        </p:nvGrpSpPr>
        <p:grpSpPr>
          <a:xfrm>
            <a:off x="281476" y="1015656"/>
            <a:ext cx="1874155" cy="593259"/>
            <a:chOff x="1924488" y="800357"/>
            <a:chExt cx="1905756" cy="664375"/>
          </a:xfrm>
        </p:grpSpPr>
        <p:grpSp>
          <p:nvGrpSpPr>
            <p:cNvPr id="26" name="Group 25">
              <a:extLst>
                <a:ext uri="{FF2B5EF4-FFF2-40B4-BE49-F238E27FC236}">
                  <a16:creationId xmlns:a16="http://schemas.microsoft.com/office/drawing/2014/main" id="{D9134818-F458-4C25-B830-04195A90A5B9}"/>
                </a:ext>
              </a:extLst>
            </p:cNvPr>
            <p:cNvGrpSpPr/>
            <p:nvPr/>
          </p:nvGrpSpPr>
          <p:grpSpPr>
            <a:xfrm>
              <a:off x="1934505" y="800357"/>
              <a:ext cx="1895739" cy="664375"/>
              <a:chOff x="17128058" y="4885241"/>
              <a:chExt cx="5055967" cy="744534"/>
            </a:xfrm>
          </p:grpSpPr>
          <p:sp>
            <p:nvSpPr>
              <p:cNvPr id="29" name="Round Same Side Corner Rectangle 114">
                <a:extLst>
                  <a:ext uri="{FF2B5EF4-FFF2-40B4-BE49-F238E27FC236}">
                    <a16:creationId xmlns:a16="http://schemas.microsoft.com/office/drawing/2014/main" id="{B61A3872-6F88-4206-A6FB-3F9A1F4B16F1}"/>
                  </a:ext>
                </a:extLst>
              </p:cNvPr>
              <p:cNvSpPr/>
              <p:nvPr/>
            </p:nvSpPr>
            <p:spPr>
              <a:xfrm rot="5400000">
                <a:off x="19905086" y="3350837"/>
                <a:ext cx="744531" cy="3813346"/>
              </a:xfrm>
              <a:prstGeom prst="round2SameRect">
                <a:avLst>
                  <a:gd name="adj1" fmla="val 50000"/>
                  <a:gd name="adj2" fmla="val 0"/>
                </a:avLst>
              </a:prstGeom>
              <a:solidFill>
                <a:schemeClr val="accent1">
                  <a:lumMod val="40000"/>
                  <a:lumOff val="60000"/>
                </a:schemeClr>
              </a:solidFill>
              <a:ln w="12700" cap="flat" cmpd="sng" algn="ctr">
                <a:noFill/>
                <a:prstDash val="solid"/>
                <a:miter lim="800000"/>
              </a:ln>
              <a:effectLst/>
            </p:spPr>
            <p:txBody>
              <a:bodyPr lIns="82272" tIns="41136" rIns="82272" bIns="41136" rtlCol="0" anchor="ctr"/>
              <a:lstStyle/>
              <a:p>
                <a:pPr algn="ctr" defTabSz="685818">
                  <a:defRPr/>
                </a:pPr>
                <a:endParaRPr lang="bg-BG" sz="600" b="1" kern="0">
                  <a:solidFill>
                    <a:prstClr val="white"/>
                  </a:solidFill>
                  <a:latin typeface="Arial" panose="020B0604020202020204" pitchFamily="34" charset="0"/>
                  <a:cs typeface="Arial" panose="020B0604020202020204" pitchFamily="34" charset="0"/>
                </a:endParaRPr>
              </a:p>
            </p:txBody>
          </p:sp>
          <p:sp>
            <p:nvSpPr>
              <p:cNvPr id="30" name="Round Same Side Corner Rectangle 115">
                <a:extLst>
                  <a:ext uri="{FF2B5EF4-FFF2-40B4-BE49-F238E27FC236}">
                    <a16:creationId xmlns:a16="http://schemas.microsoft.com/office/drawing/2014/main" id="{B8BF396F-CFD5-40F8-B609-4333DEFB342C}"/>
                  </a:ext>
                </a:extLst>
              </p:cNvPr>
              <p:cNvSpPr/>
              <p:nvPr/>
            </p:nvSpPr>
            <p:spPr>
              <a:xfrm rot="16200000">
                <a:off x="17380895" y="4632404"/>
                <a:ext cx="744530" cy="1250204"/>
              </a:xfrm>
              <a:prstGeom prst="round2SameRect">
                <a:avLst>
                  <a:gd name="adj1" fmla="val 50000"/>
                  <a:gd name="adj2" fmla="val 0"/>
                </a:avLst>
              </a:prstGeom>
              <a:solidFill>
                <a:schemeClr val="bg2">
                  <a:lumMod val="75000"/>
                </a:schemeClr>
              </a:solidFill>
              <a:ln w="12700" cap="flat" cmpd="sng" algn="ctr">
                <a:noFill/>
                <a:prstDash val="solid"/>
                <a:miter lim="800000"/>
              </a:ln>
              <a:effectLst/>
            </p:spPr>
            <p:txBody>
              <a:bodyPr lIns="82272" tIns="41136" rIns="82272" bIns="41136" rtlCol="0" anchor="ctr"/>
              <a:lstStyle/>
              <a:p>
                <a:pPr algn="ctr" defTabSz="685818">
                  <a:defRPr/>
                </a:pPr>
                <a:endParaRPr lang="bg-BG" sz="675" b="1" kern="0">
                  <a:solidFill>
                    <a:prstClr val="black"/>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1669BF2D-7A6C-44AF-9ECB-5B5A6FE7F077}"/>
                </a:ext>
              </a:extLst>
            </p:cNvPr>
            <p:cNvSpPr txBox="1"/>
            <p:nvPr/>
          </p:nvSpPr>
          <p:spPr>
            <a:xfrm>
              <a:off x="1924488" y="1001791"/>
              <a:ext cx="468766" cy="310204"/>
            </a:xfrm>
            <a:prstGeom prst="rect">
              <a:avLst/>
            </a:prstGeom>
            <a:noFill/>
          </p:spPr>
          <p:txBody>
            <a:bodyPr wrap="square" lIns="0" tIns="0" rIns="0" bIns="0" rtlCol="0">
              <a:spAutoFit/>
            </a:bodyPr>
            <a:lstStyle/>
            <a:p>
              <a:pPr algn="ctr" defTabSz="1828845">
                <a:defRPr/>
              </a:pPr>
              <a:r>
                <a:rPr lang="en-US" b="1">
                  <a:solidFill>
                    <a:prstClr val="black">
                      <a:lumMod val="85000"/>
                      <a:lumOff val="15000"/>
                    </a:prstClr>
                  </a:solidFill>
                  <a:latin typeface="Arial" panose="020B0604020202020204" pitchFamily="34" charset="0"/>
                  <a:ea typeface="Aachen" panose="02020500000000000000" pitchFamily="18" charset="0"/>
                  <a:cs typeface="Arial" panose="020B0604020202020204" pitchFamily="34" charset="0"/>
                </a:rPr>
                <a:t>03</a:t>
              </a:r>
            </a:p>
          </p:txBody>
        </p:sp>
        <p:sp>
          <p:nvSpPr>
            <p:cNvPr id="28" name="TextBox 27">
              <a:extLst>
                <a:ext uri="{FF2B5EF4-FFF2-40B4-BE49-F238E27FC236}">
                  <a16:creationId xmlns:a16="http://schemas.microsoft.com/office/drawing/2014/main" id="{B2D6A797-7130-4B95-8964-B91AC9077823}"/>
                </a:ext>
              </a:extLst>
            </p:cNvPr>
            <p:cNvSpPr txBox="1"/>
            <p:nvPr/>
          </p:nvSpPr>
          <p:spPr>
            <a:xfrm>
              <a:off x="2505107" y="883735"/>
              <a:ext cx="1135387" cy="482539"/>
            </a:xfrm>
            <a:prstGeom prst="rect">
              <a:avLst/>
            </a:prstGeom>
            <a:noFill/>
          </p:spPr>
          <p:txBody>
            <a:bodyPr wrap="square" lIns="0" tIns="0" rIns="0" bIns="0" rtlCol="0">
              <a:spAutoFit/>
            </a:bodyPr>
            <a:lstStyle/>
            <a:p>
              <a:pPr defTabSz="1828845">
                <a:defRPr/>
              </a:pPr>
              <a:r>
                <a:rPr lang="en-US" sz="1400" b="1">
                  <a:solidFill>
                    <a:prstClr val="black"/>
                  </a:solidFill>
                  <a:latin typeface="Arial" panose="020B0604020202020204" pitchFamily="34" charset="0"/>
                  <a:ea typeface="Aachen" panose="02020500000000000000" pitchFamily="18" charset="0"/>
                  <a:cs typeface="Arial" panose="020B0604020202020204" pitchFamily="34" charset="0"/>
                </a:rPr>
                <a:t>CÁCH ÂM CÁCH NHIỆT</a:t>
              </a:r>
            </a:p>
          </p:txBody>
        </p:sp>
      </p:grpSp>
    </p:spTree>
    <p:extLst>
      <p:ext uri="{BB962C8B-B14F-4D97-AF65-F5344CB8AC3E}">
        <p14:creationId xmlns:p14="http://schemas.microsoft.com/office/powerpoint/2010/main" val="37402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D7C77C-1989-4AB1-8858-CBF20CA0BF75}"/>
              </a:ext>
            </a:extLst>
          </p:cNvPr>
          <p:cNvSpPr/>
          <p:nvPr/>
        </p:nvSpPr>
        <p:spPr>
          <a:xfrm>
            <a:off x="1282700" y="1120614"/>
            <a:ext cx="9782697" cy="5025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Arial" panose="020B0604020202020204" pitchFamily="34" charset="0"/>
              <a:cs typeface="Arial" panose="020B0604020202020204" pitchFamily="34" charset="0"/>
            </a:endParaRPr>
          </a:p>
        </p:txBody>
      </p:sp>
      <p:sp>
        <p:nvSpPr>
          <p:cNvPr id="101" name="Title 5">
            <a:extLst>
              <a:ext uri="{FF2B5EF4-FFF2-40B4-BE49-F238E27FC236}">
                <a16:creationId xmlns:a16="http://schemas.microsoft.com/office/drawing/2014/main" id="{E2D48D5F-22B9-4C38-9939-8910523F2566}"/>
              </a:ext>
            </a:extLst>
          </p:cNvPr>
          <p:cNvSpPr txBox="1">
            <a:spLocks/>
          </p:cNvSpPr>
          <p:nvPr/>
        </p:nvSpPr>
        <p:spPr>
          <a:xfrm>
            <a:off x="1282700" y="119440"/>
            <a:ext cx="8662596" cy="615553"/>
          </a:xfrm>
          <a:prstGeom prst="rect">
            <a:avLst/>
          </a:prstGeom>
          <a:noFill/>
        </p:spPr>
        <p:txBody>
          <a:bodyPr wrap="square" lIns="0" tIns="0" rIns="0" bIns="0" rtlCol="0" anchor="ctr" anchorCtr="0">
            <a:spAutoFit/>
          </a:bodyPr>
          <a:lstStyle>
            <a:lvl1pPr algn="l" defTabSz="914423" rtl="0" eaLnBrk="1" latinLnBrk="0" hangingPunct="1">
              <a:lnSpc>
                <a:spcPct val="100000"/>
              </a:lnSpc>
              <a:spcBef>
                <a:spcPct val="0"/>
              </a:spcBef>
              <a:buNone/>
              <a:defRPr lang="en-AU" sz="2201" b="1" kern="1200" cap="all">
                <a:solidFill>
                  <a:schemeClr val="bg1"/>
                </a:solidFill>
                <a:latin typeface="Arial Narrow" panose="020B0606020202030204" pitchFamily="34" charset="0"/>
                <a:ea typeface="+mn-ea"/>
                <a:cs typeface="+mn-cs"/>
              </a:defRPr>
            </a:lvl1pPr>
          </a:lstStyle>
          <a:p>
            <a:r>
              <a:rPr lang="en-US" sz="2000" err="1">
                <a:latin typeface="Arial" panose="020B0604020202020204" pitchFamily="34" charset="0"/>
                <a:cs typeface="Arial" panose="020B0604020202020204" pitchFamily="34" charset="0"/>
              </a:rPr>
              <a:t>Tiềm</a:t>
            </a:r>
            <a:r>
              <a:rPr lang="en-US" sz="200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năng</a:t>
            </a:r>
            <a:r>
              <a:rPr lang="en-US" sz="2000">
                <a:latin typeface="Arial" panose="020B0604020202020204" pitchFamily="34" charset="0"/>
                <a:cs typeface="Arial" panose="020B0604020202020204" pitchFamily="34" charset="0"/>
              </a:rPr>
              <a:t> TĂNG TR</a:t>
            </a:r>
            <a:r>
              <a:rPr lang="vi-VN" sz="2000">
                <a:latin typeface="Arial" panose="020B0604020202020204" pitchFamily="34" charset="0"/>
                <a:cs typeface="Arial" panose="020B0604020202020204" pitchFamily="34" charset="0"/>
              </a:rPr>
              <a:t>Ư</a:t>
            </a:r>
            <a:r>
              <a:rPr lang="en-US" sz="2000">
                <a:latin typeface="Arial" panose="020B0604020202020204" pitchFamily="34" charset="0"/>
                <a:cs typeface="Arial" panose="020B0604020202020204" pitchFamily="34" charset="0"/>
              </a:rPr>
              <a:t>ỞNG NHU CẦU SANDWICH PANEL TRONG PHÂN KHÚC VẬT LIỆU TRUNG VÀ CAO CẤP </a:t>
            </a:r>
          </a:p>
        </p:txBody>
      </p:sp>
      <p:graphicFrame>
        <p:nvGraphicFramePr>
          <p:cNvPr id="8" name="Table 7">
            <a:extLst>
              <a:ext uri="{FF2B5EF4-FFF2-40B4-BE49-F238E27FC236}">
                <a16:creationId xmlns:a16="http://schemas.microsoft.com/office/drawing/2014/main" id="{08A3972E-CC5F-4946-8364-6190AC44187F}"/>
              </a:ext>
            </a:extLst>
          </p:cNvPr>
          <p:cNvGraphicFramePr>
            <a:graphicFrameLocks noGrp="1"/>
          </p:cNvGraphicFramePr>
          <p:nvPr>
            <p:extLst>
              <p:ext uri="{D42A27DB-BD31-4B8C-83A1-F6EECF244321}">
                <p14:modId xmlns:p14="http://schemas.microsoft.com/office/powerpoint/2010/main" val="3517202842"/>
              </p:ext>
            </p:extLst>
          </p:nvPr>
        </p:nvGraphicFramePr>
        <p:xfrm>
          <a:off x="1602466" y="1393635"/>
          <a:ext cx="4151830" cy="579120"/>
        </p:xfrm>
        <a:graphic>
          <a:graphicData uri="http://schemas.openxmlformats.org/drawingml/2006/table">
            <a:tbl>
              <a:tblPr firstRow="1" bandRow="1">
                <a:effectLst/>
                <a:tableStyleId>{5C22544A-7EE6-4342-B048-85BDC9FD1C3A}</a:tableStyleId>
              </a:tblPr>
              <a:tblGrid>
                <a:gridCol w="4151830">
                  <a:extLst>
                    <a:ext uri="{9D8B030D-6E8A-4147-A177-3AD203B41FA5}">
                      <a16:colId xmlns:a16="http://schemas.microsoft.com/office/drawing/2014/main" val="20000"/>
                    </a:ext>
                  </a:extLst>
                </a:gridCol>
              </a:tblGrid>
              <a:tr h="518160">
                <a:tc>
                  <a:txBody>
                    <a:bodyPr/>
                    <a:lstStyle/>
                    <a:p>
                      <a:pPr algn="ctr"/>
                      <a:r>
                        <a:rPr lang="en-US" sz="1400">
                          <a:solidFill>
                            <a:schemeClr val="accent1">
                              <a:lumMod val="50000"/>
                            </a:schemeClr>
                          </a:solidFill>
                          <a:latin typeface="Arial Narrow" panose="020B0606020202030204" pitchFamily="34" charset="0"/>
                          <a:cs typeface="Angsana New" panose="02020603050405020304" pitchFamily="18" charset="-34"/>
                        </a:rPr>
                        <a:t>Thị </a:t>
                      </a:r>
                      <a:r>
                        <a:rPr lang="en-US" sz="1400" err="1">
                          <a:solidFill>
                            <a:schemeClr val="accent1">
                              <a:lumMod val="50000"/>
                            </a:schemeClr>
                          </a:solidFill>
                          <a:latin typeface="Arial Narrow" panose="020B0606020202030204" pitchFamily="34" charset="0"/>
                          <a:cs typeface="Angsana New" panose="02020603050405020304" pitchFamily="18" charset="-34"/>
                        </a:rPr>
                        <a:t>phần</a:t>
                      </a:r>
                      <a:r>
                        <a:rPr lang="en-US" sz="1400">
                          <a:solidFill>
                            <a:schemeClr val="accent1">
                              <a:lumMod val="50000"/>
                            </a:schemeClr>
                          </a:solidFill>
                          <a:latin typeface="Arial Narrow" panose="020B0606020202030204" pitchFamily="34" charset="0"/>
                          <a:cs typeface="Angsana New" panose="02020603050405020304" pitchFamily="18" charset="-34"/>
                        </a:rPr>
                        <a:t> sandwich panel </a:t>
                      </a:r>
                      <a:r>
                        <a:rPr lang="en-US" sz="1400" err="1">
                          <a:solidFill>
                            <a:schemeClr val="accent1">
                              <a:lumMod val="50000"/>
                            </a:schemeClr>
                          </a:solidFill>
                          <a:latin typeface="Arial Narrow" panose="020B0606020202030204" pitchFamily="34" charset="0"/>
                          <a:cs typeface="Angsana New" panose="02020603050405020304" pitchFamily="18" charset="-34"/>
                        </a:rPr>
                        <a:t>theo</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tấn</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phân</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loại</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theo</a:t>
                      </a:r>
                      <a:r>
                        <a:rPr lang="en-US" sz="1400">
                          <a:solidFill>
                            <a:schemeClr val="accent1">
                              <a:lumMod val="50000"/>
                            </a:schemeClr>
                          </a:solidFill>
                          <a:latin typeface="Arial Narrow" panose="020B0606020202030204" pitchFamily="34" charset="0"/>
                          <a:cs typeface="Angsana New" panose="02020603050405020304" pitchFamily="18" charset="-34"/>
                        </a:rPr>
                        <a:t> </a:t>
                      </a:r>
                    </a:p>
                    <a:p>
                      <a:pPr algn="ctr"/>
                      <a:r>
                        <a:rPr lang="en-US" sz="1400" err="1">
                          <a:solidFill>
                            <a:schemeClr val="accent1">
                              <a:lumMod val="50000"/>
                            </a:schemeClr>
                          </a:solidFill>
                          <a:latin typeface="Arial Narrow" panose="020B0606020202030204" pitchFamily="34" charset="0"/>
                          <a:cs typeface="Angsana New" panose="02020603050405020304" pitchFamily="18" charset="-34"/>
                        </a:rPr>
                        <a:t>vật</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liệu</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cách</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nhiệt</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800">
                          <a:solidFill>
                            <a:schemeClr val="accent1">
                              <a:lumMod val="50000"/>
                            </a:schemeClr>
                          </a:solidFill>
                          <a:latin typeface="Arial Narrow" panose="020B0606020202030204" pitchFamily="34" charset="0"/>
                          <a:cs typeface="Angsana New" panose="02020603050405020304" pitchFamily="18" charset="-34"/>
                        </a:rPr>
                        <a:t>2020</a:t>
                      </a:r>
                      <a:endParaRPr lang="en-US" sz="1400">
                        <a:solidFill>
                          <a:schemeClr val="accent1">
                            <a:lumMod val="50000"/>
                          </a:schemeClr>
                        </a:solidFill>
                        <a:latin typeface="Arial Narrow" panose="020B0606020202030204" pitchFamily="34" charset="0"/>
                        <a:cs typeface="Angsana New" panose="02020603050405020304" pitchFamily="18" charset="-34"/>
                      </a:endParaRPr>
                    </a:p>
                  </a:txBody>
                  <a:tcPr anchor="ctr">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C3C45BDB-AAF1-40DB-ABCC-C053B9F97AA3}"/>
              </a:ext>
            </a:extLst>
          </p:cNvPr>
          <p:cNvGraphicFramePr>
            <a:graphicFrameLocks noGrp="1"/>
          </p:cNvGraphicFramePr>
          <p:nvPr>
            <p:extLst>
              <p:ext uri="{D42A27DB-BD31-4B8C-83A1-F6EECF244321}">
                <p14:modId xmlns:p14="http://schemas.microsoft.com/office/powerpoint/2010/main" val="3734183552"/>
              </p:ext>
            </p:extLst>
          </p:nvPr>
        </p:nvGraphicFramePr>
        <p:xfrm>
          <a:off x="6435297" y="1435986"/>
          <a:ext cx="4151830" cy="579120"/>
        </p:xfrm>
        <a:graphic>
          <a:graphicData uri="http://schemas.openxmlformats.org/drawingml/2006/table">
            <a:tbl>
              <a:tblPr firstRow="1" bandRow="1">
                <a:effectLst/>
                <a:tableStyleId>{5C22544A-7EE6-4342-B048-85BDC9FD1C3A}</a:tableStyleId>
              </a:tblPr>
              <a:tblGrid>
                <a:gridCol w="4151830">
                  <a:extLst>
                    <a:ext uri="{9D8B030D-6E8A-4147-A177-3AD203B41FA5}">
                      <a16:colId xmlns:a16="http://schemas.microsoft.com/office/drawing/2014/main" val="20000"/>
                    </a:ext>
                  </a:extLst>
                </a:gridCol>
              </a:tblGrid>
              <a:tr h="410755">
                <a:tc>
                  <a:txBody>
                    <a:bodyPr/>
                    <a:lstStyle/>
                    <a:p>
                      <a:pPr algn="ctr"/>
                      <a:r>
                        <a:rPr lang="en-US" sz="1400">
                          <a:solidFill>
                            <a:schemeClr val="accent1">
                              <a:lumMod val="50000"/>
                            </a:schemeClr>
                          </a:solidFill>
                          <a:latin typeface="Arial Narrow" panose="020B0606020202030204" pitchFamily="34" charset="0"/>
                          <a:cs typeface="Angsana New" panose="02020603050405020304" pitchFamily="18" charset="-34"/>
                        </a:rPr>
                        <a:t>Thị </a:t>
                      </a:r>
                      <a:r>
                        <a:rPr lang="en-US" sz="1400" err="1">
                          <a:solidFill>
                            <a:schemeClr val="accent1">
                              <a:lumMod val="50000"/>
                            </a:schemeClr>
                          </a:solidFill>
                          <a:latin typeface="Arial Narrow" panose="020B0606020202030204" pitchFamily="34" charset="0"/>
                          <a:cs typeface="Angsana New" panose="02020603050405020304" pitchFamily="18" charset="-34"/>
                        </a:rPr>
                        <a:t>phần</a:t>
                      </a:r>
                      <a:r>
                        <a:rPr lang="en-US" sz="1400">
                          <a:solidFill>
                            <a:schemeClr val="accent1">
                              <a:lumMod val="50000"/>
                            </a:schemeClr>
                          </a:solidFill>
                          <a:latin typeface="Arial Narrow" panose="020B0606020202030204" pitchFamily="34" charset="0"/>
                          <a:cs typeface="Angsana New" panose="02020603050405020304" pitchFamily="18" charset="-34"/>
                        </a:rPr>
                        <a:t> sandwich panel </a:t>
                      </a:r>
                      <a:r>
                        <a:rPr lang="en-US" sz="1400" err="1">
                          <a:solidFill>
                            <a:schemeClr val="accent1">
                              <a:lumMod val="50000"/>
                            </a:schemeClr>
                          </a:solidFill>
                          <a:latin typeface="Arial Narrow" panose="020B0606020202030204" pitchFamily="34" charset="0"/>
                          <a:cs typeface="Angsana New" panose="02020603050405020304" pitchFamily="18" charset="-34"/>
                        </a:rPr>
                        <a:t>theo</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tấn</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phân</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loại</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theo</a:t>
                      </a:r>
                      <a:r>
                        <a:rPr lang="en-US" sz="1400">
                          <a:solidFill>
                            <a:schemeClr val="accent1">
                              <a:lumMod val="50000"/>
                            </a:schemeClr>
                          </a:solidFill>
                          <a:latin typeface="Arial Narrow" panose="020B0606020202030204" pitchFamily="34" charset="0"/>
                          <a:cs typeface="Angsana New" panose="02020603050405020304" pitchFamily="18" charset="-34"/>
                        </a:rPr>
                        <a:t> </a:t>
                      </a:r>
                    </a:p>
                    <a:p>
                      <a:pPr algn="ctr"/>
                      <a:r>
                        <a:rPr lang="en-US" sz="1400" err="1">
                          <a:solidFill>
                            <a:schemeClr val="accent1">
                              <a:lumMod val="50000"/>
                            </a:schemeClr>
                          </a:solidFill>
                          <a:latin typeface="Arial Narrow" panose="020B0606020202030204" pitchFamily="34" charset="0"/>
                          <a:cs typeface="Angsana New" panose="02020603050405020304" pitchFamily="18" charset="-34"/>
                        </a:rPr>
                        <a:t>vật</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liệu</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cách</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400" err="1">
                          <a:solidFill>
                            <a:schemeClr val="accent1">
                              <a:lumMod val="50000"/>
                            </a:schemeClr>
                          </a:solidFill>
                          <a:latin typeface="Arial Narrow" panose="020B0606020202030204" pitchFamily="34" charset="0"/>
                          <a:cs typeface="Angsana New" panose="02020603050405020304" pitchFamily="18" charset="-34"/>
                        </a:rPr>
                        <a:t>nhiệt</a:t>
                      </a:r>
                      <a:r>
                        <a:rPr lang="en-US" sz="1400">
                          <a:solidFill>
                            <a:schemeClr val="accent1">
                              <a:lumMod val="50000"/>
                            </a:schemeClr>
                          </a:solidFill>
                          <a:latin typeface="Arial Narrow" panose="020B0606020202030204" pitchFamily="34" charset="0"/>
                          <a:cs typeface="Angsana New" panose="02020603050405020304" pitchFamily="18" charset="-34"/>
                        </a:rPr>
                        <a:t>   </a:t>
                      </a:r>
                      <a:r>
                        <a:rPr lang="en-US" sz="1800">
                          <a:solidFill>
                            <a:schemeClr val="accent1">
                              <a:lumMod val="50000"/>
                            </a:schemeClr>
                          </a:solidFill>
                          <a:latin typeface="Arial Narrow" panose="020B0606020202030204" pitchFamily="34" charset="0"/>
                          <a:cs typeface="Angsana New" panose="02020603050405020304" pitchFamily="18" charset="-34"/>
                        </a:rPr>
                        <a:t>2024</a:t>
                      </a:r>
                      <a:endParaRPr lang="en-US" sz="1400">
                        <a:solidFill>
                          <a:schemeClr val="accent1">
                            <a:lumMod val="50000"/>
                          </a:schemeClr>
                        </a:solidFill>
                        <a:latin typeface="Arial Narrow" panose="020B0606020202030204" pitchFamily="34" charset="0"/>
                        <a:cs typeface="Angsana New" panose="02020603050405020304" pitchFamily="18" charset="-34"/>
                      </a:endParaRPr>
                    </a:p>
                  </a:txBody>
                  <a:tcPr anchor="ctr">
                    <a:lnB w="1270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19" name="Chart 18">
            <a:extLst>
              <a:ext uri="{FF2B5EF4-FFF2-40B4-BE49-F238E27FC236}">
                <a16:creationId xmlns:a16="http://schemas.microsoft.com/office/drawing/2014/main" id="{65F400A3-86C3-4894-B859-3C4BA12E2FB3}"/>
              </a:ext>
            </a:extLst>
          </p:cNvPr>
          <p:cNvGraphicFramePr/>
          <p:nvPr>
            <p:extLst>
              <p:ext uri="{D42A27DB-BD31-4B8C-83A1-F6EECF244321}">
                <p14:modId xmlns:p14="http://schemas.microsoft.com/office/powerpoint/2010/main" val="1677843220"/>
              </p:ext>
            </p:extLst>
          </p:nvPr>
        </p:nvGraphicFramePr>
        <p:xfrm>
          <a:off x="1282700" y="1923365"/>
          <a:ext cx="4706676" cy="38111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BEF3A6F3-59F6-4E05-983E-1253CFADD022}"/>
              </a:ext>
            </a:extLst>
          </p:cNvPr>
          <p:cNvGraphicFramePr/>
          <p:nvPr>
            <p:extLst>
              <p:ext uri="{D42A27DB-BD31-4B8C-83A1-F6EECF244321}">
                <p14:modId xmlns:p14="http://schemas.microsoft.com/office/powerpoint/2010/main" val="1395883260"/>
              </p:ext>
            </p:extLst>
          </p:nvPr>
        </p:nvGraphicFramePr>
        <p:xfrm>
          <a:off x="6321953" y="1923365"/>
          <a:ext cx="4410866" cy="3811124"/>
        </p:xfrm>
        <a:graphic>
          <a:graphicData uri="http://schemas.openxmlformats.org/drawingml/2006/chart">
            <c:chart xmlns:c="http://schemas.openxmlformats.org/drawingml/2006/chart" xmlns:r="http://schemas.openxmlformats.org/officeDocument/2006/relationships" r:id="rId4"/>
          </a:graphicData>
        </a:graphic>
      </p:graphicFrame>
      <p:sp>
        <p:nvSpPr>
          <p:cNvPr id="28" name="Arrow: Right 27">
            <a:extLst>
              <a:ext uri="{FF2B5EF4-FFF2-40B4-BE49-F238E27FC236}">
                <a16:creationId xmlns:a16="http://schemas.microsoft.com/office/drawing/2014/main" id="{A1B62BA8-BE56-4426-9BFE-D190DCD19BD4}"/>
              </a:ext>
            </a:extLst>
          </p:cNvPr>
          <p:cNvSpPr/>
          <p:nvPr/>
        </p:nvSpPr>
        <p:spPr>
          <a:xfrm>
            <a:off x="5798996" y="3331277"/>
            <a:ext cx="652929" cy="1483603"/>
          </a:xfrm>
          <a:prstGeom prst="rightArrow">
            <a:avLst/>
          </a:prstGeom>
          <a:gradFill flip="none" rotWithShape="1">
            <a:gsLst>
              <a:gs pos="0">
                <a:schemeClr val="bg1">
                  <a:lumMod val="95000"/>
                </a:schemeClr>
              </a:gs>
              <a:gs pos="36000">
                <a:schemeClr val="tx1">
                  <a:lumMod val="40000"/>
                  <a:lumOff val="60000"/>
                </a:schemeClr>
              </a:gs>
              <a:gs pos="67000">
                <a:schemeClr val="tx1">
                  <a:lumMod val="60000"/>
                  <a:lumOff val="40000"/>
                </a:schemeClr>
              </a:gs>
              <a:gs pos="100000">
                <a:schemeClr val="tx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D4A1A3BE-F9F1-44EF-A017-319F47D06D30}"/>
              </a:ext>
            </a:extLst>
          </p:cNvPr>
          <p:cNvSpPr/>
          <p:nvPr/>
        </p:nvSpPr>
        <p:spPr>
          <a:xfrm>
            <a:off x="1751680" y="6550730"/>
            <a:ext cx="4561114" cy="18715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72000" rtlCol="0" anchor="ctr"/>
          <a:lstStyle/>
          <a:p>
            <a:pPr>
              <a:spcBef>
                <a:spcPts val="300"/>
              </a:spcBef>
              <a:spcAft>
                <a:spcPts val="300"/>
              </a:spcAft>
            </a:pPr>
            <a:r>
              <a:rPr lang="en-US" sz="800" i="1">
                <a:solidFill>
                  <a:srgbClr val="0044B4"/>
                </a:solidFill>
              </a:rPr>
              <a:t>Source: BCG, Internal interview manufacturer, installer and consumer, </a:t>
            </a:r>
            <a:r>
              <a:rPr lang="en-SG" sz="800" i="1">
                <a:solidFill>
                  <a:srgbClr val="0044B4"/>
                </a:solidFill>
              </a:rPr>
              <a:t>BCG report</a:t>
            </a:r>
            <a:endParaRPr lang="en-US" sz="800" i="1">
              <a:solidFill>
                <a:srgbClr val="0044B4"/>
              </a:solidFill>
            </a:endParaRPr>
          </a:p>
        </p:txBody>
      </p:sp>
      <p:sp>
        <p:nvSpPr>
          <p:cNvPr id="17" name="Text Placeholder 5">
            <a:extLst>
              <a:ext uri="{FF2B5EF4-FFF2-40B4-BE49-F238E27FC236}">
                <a16:creationId xmlns:a16="http://schemas.microsoft.com/office/drawing/2014/main" id="{5775332B-64E9-4BBD-82BE-04206B6DAE97}"/>
              </a:ext>
            </a:extLst>
          </p:cNvPr>
          <p:cNvSpPr txBox="1">
            <a:spLocks/>
          </p:cNvSpPr>
          <p:nvPr/>
        </p:nvSpPr>
        <p:spPr>
          <a:xfrm>
            <a:off x="1764633" y="6545081"/>
            <a:ext cx="5854700" cy="173736"/>
          </a:xfrm>
          <a:prstGeom prst="rect">
            <a:avLst/>
          </a:prstGeom>
        </p:spPr>
        <p:txBody>
          <a:bodyPr vert="horz" lIns="0" tIns="0" rIns="0" bIns="0" rtlCol="0" anchor="b">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1067" kern="1200" cap="none"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defTabSz="924236">
              <a:spcBef>
                <a:spcPts val="300"/>
              </a:spcBef>
              <a:spcAft>
                <a:spcPts val="300"/>
              </a:spcAft>
              <a:defRPr/>
            </a:pPr>
            <a:r>
              <a:rPr lang="en-US" sz="1051">
                <a:solidFill>
                  <a:schemeClr val="bg1"/>
                </a:solidFill>
                <a:latin typeface="Calibri"/>
                <a:cs typeface="Calibri" panose="020F0502020204030204" pitchFamily="34" charset="0"/>
              </a:rPr>
              <a:t>Source: BCG, Internal interview manufacturer, installer and consumer, BCG report</a:t>
            </a:r>
          </a:p>
        </p:txBody>
      </p:sp>
    </p:spTree>
    <p:extLst>
      <p:ext uri="{BB962C8B-B14F-4D97-AF65-F5344CB8AC3E}">
        <p14:creationId xmlns:p14="http://schemas.microsoft.com/office/powerpoint/2010/main" val="35406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Graphic spid="27" grpId="0">
        <p:bldAsOne/>
      </p:bldGraphic>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94440-D411-4EEE-8A45-4697A765D6C3}"/>
              </a:ext>
            </a:extLst>
          </p:cNvPr>
          <p:cNvPicPr>
            <a:picLocks noChangeAspect="1"/>
          </p:cNvPicPr>
          <p:nvPr/>
        </p:nvPicPr>
        <p:blipFill>
          <a:blip r:embed="rId2"/>
          <a:stretch>
            <a:fillRect/>
          </a:stretch>
        </p:blipFill>
        <p:spPr>
          <a:xfrm>
            <a:off x="1263895" y="2650239"/>
            <a:ext cx="4694344" cy="2581424"/>
          </a:xfrm>
          <a:prstGeom prst="rect">
            <a:avLst/>
          </a:prstGeom>
        </p:spPr>
      </p:pic>
      <p:pic>
        <p:nvPicPr>
          <p:cNvPr id="47" name="Picture 46">
            <a:extLst>
              <a:ext uri="{FF2B5EF4-FFF2-40B4-BE49-F238E27FC236}">
                <a16:creationId xmlns:a16="http://schemas.microsoft.com/office/drawing/2014/main" id="{44AF5F03-A956-4F53-93D5-CC88D779C850}"/>
              </a:ext>
            </a:extLst>
          </p:cNvPr>
          <p:cNvPicPr>
            <a:picLocks noChangeAspect="1"/>
          </p:cNvPicPr>
          <p:nvPr/>
        </p:nvPicPr>
        <p:blipFill>
          <a:blip r:embed="rId3"/>
          <a:stretch>
            <a:fillRect/>
          </a:stretch>
        </p:blipFill>
        <p:spPr>
          <a:xfrm>
            <a:off x="6096000" y="2750162"/>
            <a:ext cx="5135260" cy="2328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 name="Rectangle 48">
            <a:extLst>
              <a:ext uri="{FF2B5EF4-FFF2-40B4-BE49-F238E27FC236}">
                <a16:creationId xmlns:a16="http://schemas.microsoft.com/office/drawing/2014/main" id="{ED9BCA6A-088F-4EEE-A736-46BE974B3BC2}"/>
              </a:ext>
            </a:extLst>
          </p:cNvPr>
          <p:cNvSpPr/>
          <p:nvPr/>
        </p:nvSpPr>
        <p:spPr>
          <a:xfrm>
            <a:off x="6096000" y="6351630"/>
            <a:ext cx="4572000" cy="430887"/>
          </a:xfrm>
          <a:prstGeom prst="rect">
            <a:avLst/>
          </a:prstGeom>
        </p:spPr>
        <p:txBody>
          <a:bodyPr wrap="square">
            <a:spAutoFit/>
          </a:bodyPr>
          <a:lstStyle/>
          <a:p>
            <a:pPr algn="r">
              <a:spcBef>
                <a:spcPct val="0"/>
              </a:spcBef>
              <a:spcAft>
                <a:spcPct val="0"/>
              </a:spcAft>
              <a:defRPr/>
            </a:pPr>
            <a:r>
              <a:rPr lang="en-US" altLang="en-US" sz="1100" i="1">
                <a:solidFill>
                  <a:prstClr val="white"/>
                </a:solidFill>
                <a:latin typeface="Calibri" panose="020F0502020204030204" pitchFamily="34" charset="0"/>
                <a:cs typeface="Calibri" panose="020F0502020204030204" pitchFamily="34" charset="0"/>
              </a:rPr>
              <a:t>(*) </a:t>
            </a:r>
            <a:r>
              <a:rPr lang="en-AU" altLang="en-US" sz="1100" i="1">
                <a:solidFill>
                  <a:prstClr val="white"/>
                </a:solidFill>
                <a:latin typeface="Calibri" panose="020F0502020204030204" pitchFamily="34" charset="0"/>
                <a:cs typeface="Calibri" panose="020F0502020204030204" pitchFamily="34" charset="0"/>
              </a:rPr>
              <a:t>Stick+ Foam </a:t>
            </a:r>
            <a:r>
              <a:rPr lang="en-AU" altLang="en-US" sz="1100" i="1" err="1">
                <a:solidFill>
                  <a:prstClr val="white"/>
                </a:solidFill>
                <a:latin typeface="Calibri" panose="020F0502020204030204" pitchFamily="34" charset="0"/>
                <a:cs typeface="Calibri" panose="020F0502020204030204" pitchFamily="34" charset="0"/>
              </a:rPr>
              <a:t>công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thức</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đặc</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biệt</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tạo</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độ</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bám</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dính</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cách</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nhiệt</a:t>
            </a:r>
            <a:r>
              <a:rPr lang="en-AU" altLang="en-US" sz="1100" i="1">
                <a:solidFill>
                  <a:prstClr val="white"/>
                </a:solidFill>
                <a:latin typeface="Calibri" panose="020F0502020204030204" pitchFamily="34" charset="0"/>
                <a:cs typeface="Calibri" panose="020F0502020204030204" pitchFamily="34" charset="0"/>
              </a:rPr>
              <a:t>,</a:t>
            </a:r>
          </a:p>
          <a:p>
            <a:pPr algn="r">
              <a:spcBef>
                <a:spcPct val="0"/>
              </a:spcBef>
              <a:spcAft>
                <a:spcPct val="0"/>
              </a:spcAft>
              <a:defRPr/>
            </a:pPr>
            <a:r>
              <a:rPr lang="en-AU" altLang="en-US" sz="1100" i="1" err="1">
                <a:solidFill>
                  <a:prstClr val="white"/>
                </a:solidFill>
                <a:latin typeface="Calibri" panose="020F0502020204030204" pitchFamily="34" charset="0"/>
                <a:cs typeface="Calibri" panose="020F0502020204030204" pitchFamily="34" charset="0"/>
              </a:rPr>
              <a:t>không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phù</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hợp</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ứng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dụng</a:t>
            </a:r>
            <a:r>
              <a:rPr lang="en-AU" altLang="en-US" sz="1100" i="1">
                <a:solidFill>
                  <a:prstClr val="white"/>
                </a:solidFill>
                <a:latin typeface="Calibri" panose="020F0502020204030204" pitchFamily="34" charset="0"/>
                <a:cs typeface="Calibri" panose="020F0502020204030204" pitchFamily="34" charset="0"/>
              </a:rPr>
              <a:t> </a:t>
            </a:r>
            <a:r>
              <a:rPr lang="en-AU" altLang="en-US" sz="1100" i="1" err="1">
                <a:solidFill>
                  <a:prstClr val="white"/>
                </a:solidFill>
                <a:latin typeface="Calibri" panose="020F0502020204030204" pitchFamily="34" charset="0"/>
                <a:cs typeface="Calibri" panose="020F0502020204030204" pitchFamily="34" charset="0"/>
              </a:rPr>
              <a:t>tôn</a:t>
            </a:r>
            <a:r>
              <a:rPr lang="en-AU" altLang="en-US" sz="1100" i="1">
                <a:solidFill>
                  <a:prstClr val="white"/>
                </a:solidFill>
                <a:latin typeface="Calibri" panose="020F0502020204030204" pitchFamily="34" charset="0"/>
                <a:cs typeface="Calibri" panose="020F0502020204030204" pitchFamily="34" charset="0"/>
              </a:rPr>
              <a:t> 1 </a:t>
            </a:r>
            <a:r>
              <a:rPr lang="en-AU" altLang="en-US" sz="1100" i="1" err="1">
                <a:solidFill>
                  <a:prstClr val="white"/>
                </a:solidFill>
                <a:latin typeface="Calibri" panose="020F0502020204030204" pitchFamily="34" charset="0"/>
                <a:cs typeface="Calibri" panose="020F0502020204030204" pitchFamily="34" charset="0"/>
              </a:rPr>
              <a:t>lớp</a:t>
            </a:r>
            <a:endParaRPr lang="en-AU" altLang="en-US" sz="1100" i="1">
              <a:solidFill>
                <a:prstClr val="white"/>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E5B8B310-A402-457F-B43A-00427ADF8107}"/>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11AEE12C-DD42-4A8C-BC97-340377A790A6}"/>
              </a:ext>
            </a:extLst>
          </p:cNvPr>
          <p:cNvSpPr/>
          <p:nvPr/>
        </p:nvSpPr>
        <p:spPr>
          <a:xfrm>
            <a:off x="3004450" y="1217305"/>
            <a:ext cx="1903173" cy="762485"/>
          </a:xfrm>
          <a:prstGeom prst="rect">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200" b="1" baseline="30000">
              <a:solidFill>
                <a:schemeClr val="tx1"/>
              </a:solidFill>
              <a:latin typeface="Arial "/>
            </a:endParaRPr>
          </a:p>
          <a:p>
            <a:pPr algn="ctr">
              <a:defRPr/>
            </a:pPr>
            <a:r>
              <a:rPr lang="en-US" sz="2400" b="1" baseline="30000">
                <a:solidFill>
                  <a:schemeClr val="tx1"/>
                </a:solidFill>
                <a:latin typeface="Arial "/>
              </a:rPr>
              <a:t>MẠ HỢP KIM BIEC</a:t>
            </a:r>
          </a:p>
        </p:txBody>
      </p:sp>
      <p:sp>
        <p:nvSpPr>
          <p:cNvPr id="20" name="Rectangle 19">
            <a:extLst>
              <a:ext uri="{FF2B5EF4-FFF2-40B4-BE49-F238E27FC236}">
                <a16:creationId xmlns:a16="http://schemas.microsoft.com/office/drawing/2014/main" id="{0FE7EE9A-3A11-4821-8F93-EE664AE5A074}"/>
              </a:ext>
            </a:extLst>
          </p:cNvPr>
          <p:cNvSpPr/>
          <p:nvPr/>
        </p:nvSpPr>
        <p:spPr>
          <a:xfrm>
            <a:off x="5342793" y="1182685"/>
            <a:ext cx="1868557" cy="761091"/>
          </a:xfrm>
          <a:prstGeom prst="rect">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schemeClr val="tx1"/>
                </a:solidFill>
                <a:latin typeface="Arial "/>
              </a:rPr>
              <a:t>HỆ S</a:t>
            </a:r>
            <a:r>
              <a:rPr lang="vi-VN" sz="1600" b="1">
                <a:solidFill>
                  <a:schemeClr val="tx1"/>
                </a:solidFill>
                <a:latin typeface="Arial "/>
              </a:rPr>
              <a:t>Ơ</a:t>
            </a:r>
            <a:r>
              <a:rPr lang="en-US" sz="1600" b="1">
                <a:solidFill>
                  <a:schemeClr val="tx1"/>
                </a:solidFill>
                <a:latin typeface="Arial "/>
              </a:rPr>
              <a:t>N</a:t>
            </a:r>
          </a:p>
          <a:p>
            <a:pPr algn="ctr">
              <a:defRPr/>
            </a:pPr>
            <a:r>
              <a:rPr lang="en-US" sz="1600" b="1">
                <a:solidFill>
                  <a:schemeClr val="tx1"/>
                </a:solidFill>
                <a:latin typeface="Arial "/>
              </a:rPr>
              <a:t> CHẤT L</a:t>
            </a:r>
            <a:r>
              <a:rPr lang="vi-VN" sz="1600" b="1">
                <a:solidFill>
                  <a:schemeClr val="tx1"/>
                </a:solidFill>
                <a:latin typeface="Arial "/>
              </a:rPr>
              <a:t>Ư</a:t>
            </a:r>
            <a:r>
              <a:rPr lang="en-US" sz="1600" b="1">
                <a:solidFill>
                  <a:schemeClr val="tx1"/>
                </a:solidFill>
                <a:latin typeface="Arial "/>
              </a:rPr>
              <a:t>ỢNG</a:t>
            </a:r>
            <a:endParaRPr lang="en-US" sz="1600" b="1" baseline="30000">
              <a:solidFill>
                <a:schemeClr val="tx1"/>
              </a:solidFill>
              <a:latin typeface="Arial "/>
            </a:endParaRPr>
          </a:p>
        </p:txBody>
      </p:sp>
      <p:sp>
        <p:nvSpPr>
          <p:cNvPr id="21" name="Rectangle 20">
            <a:extLst>
              <a:ext uri="{FF2B5EF4-FFF2-40B4-BE49-F238E27FC236}">
                <a16:creationId xmlns:a16="http://schemas.microsoft.com/office/drawing/2014/main" id="{E127260D-045E-4D9B-94FF-EED7870C7FDC}"/>
              </a:ext>
            </a:extLst>
          </p:cNvPr>
          <p:cNvSpPr/>
          <p:nvPr/>
        </p:nvSpPr>
        <p:spPr>
          <a:xfrm>
            <a:off x="7646521" y="1182686"/>
            <a:ext cx="1868557" cy="764313"/>
          </a:xfrm>
          <a:prstGeom prst="rect">
            <a:avLst/>
          </a:prstGeom>
          <a:solidFill>
            <a:schemeClr val="accent1">
              <a:lumMod val="40000"/>
              <a:lumOff val="6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a:solidFill>
                  <a:schemeClr val="tx1"/>
                </a:solidFill>
                <a:latin typeface="Arial "/>
              </a:rPr>
              <a:t>STICK</a:t>
            </a:r>
            <a:r>
              <a:rPr lang="en-US" sz="1600" b="1" baseline="30000">
                <a:solidFill>
                  <a:schemeClr val="tx1"/>
                </a:solidFill>
                <a:latin typeface="Arial "/>
              </a:rPr>
              <a:t>+ </a:t>
            </a:r>
            <a:r>
              <a:rPr lang="en-US" sz="1600" b="1">
                <a:solidFill>
                  <a:schemeClr val="tx1"/>
                </a:solidFill>
                <a:latin typeface="Arial "/>
              </a:rPr>
              <a:t>FOAM</a:t>
            </a:r>
            <a:endParaRPr lang="en-US" sz="1600" b="1" baseline="30000">
              <a:solidFill>
                <a:schemeClr val="tx1"/>
              </a:solidFill>
              <a:latin typeface="Arial "/>
            </a:endParaRPr>
          </a:p>
        </p:txBody>
      </p:sp>
      <p:sp>
        <p:nvSpPr>
          <p:cNvPr id="2" name="Rectangle 1">
            <a:extLst>
              <a:ext uri="{FF2B5EF4-FFF2-40B4-BE49-F238E27FC236}">
                <a16:creationId xmlns:a16="http://schemas.microsoft.com/office/drawing/2014/main" id="{D25ED2FC-C324-2EE6-BB05-121907F2E21B}"/>
              </a:ext>
            </a:extLst>
          </p:cNvPr>
          <p:cNvSpPr/>
          <p:nvPr/>
        </p:nvSpPr>
        <p:spPr>
          <a:xfrm>
            <a:off x="3255433" y="2929467"/>
            <a:ext cx="757767" cy="396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59D888DA-3F15-2575-00DE-21ECE0B32FF0}"/>
              </a:ext>
            </a:extLst>
          </p:cNvPr>
          <p:cNvPicPr>
            <a:picLocks noChangeAspect="1"/>
          </p:cNvPicPr>
          <p:nvPr/>
        </p:nvPicPr>
        <p:blipFill>
          <a:blip r:embed="rId4"/>
          <a:stretch>
            <a:fillRect/>
          </a:stretch>
        </p:blipFill>
        <p:spPr>
          <a:xfrm>
            <a:off x="3255433" y="2845364"/>
            <a:ext cx="886804" cy="622958"/>
          </a:xfrm>
          <a:prstGeom prst="rect">
            <a:avLst/>
          </a:prstGeom>
        </p:spPr>
      </p:pic>
    </p:spTree>
    <p:extLst>
      <p:ext uri="{BB962C8B-B14F-4D97-AF65-F5344CB8AC3E}">
        <p14:creationId xmlns:p14="http://schemas.microsoft.com/office/powerpoint/2010/main" val="26525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D38D425-B83C-4160-9016-5549801FC244}"/>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B1841AD-41F1-4FA8-A21C-1EA4592E4846}"/>
              </a:ext>
            </a:extLst>
          </p:cNvPr>
          <p:cNvSpPr/>
          <p:nvPr/>
        </p:nvSpPr>
        <p:spPr>
          <a:xfrm>
            <a:off x="6096000" y="6563979"/>
            <a:ext cx="4572000" cy="261610"/>
          </a:xfrm>
          <a:prstGeom prst="rect">
            <a:avLst/>
          </a:prstGeom>
        </p:spPr>
        <p:txBody>
          <a:bodyPr wrap="square">
            <a:spAutoFit/>
          </a:bodyPr>
          <a:lstStyle/>
          <a:p>
            <a:pPr algn="r">
              <a:spcBef>
                <a:spcPct val="0"/>
              </a:spcBef>
              <a:spcAft>
                <a:spcPct val="0"/>
              </a:spcAft>
              <a:defRPr/>
            </a:pPr>
            <a:r>
              <a:rPr lang="en-US" altLang="en-US" sz="1100" i="1">
                <a:solidFill>
                  <a:prstClr val="white"/>
                </a:solidFill>
                <a:latin typeface="Calibri" panose="020F0502020204030204" pitchFamily="34" charset="0"/>
                <a:cs typeface="Calibri" panose="020F0502020204030204" pitchFamily="34" charset="0"/>
              </a:rPr>
              <a:t>(*) Theo ĐK &amp; ĐK </a:t>
            </a:r>
            <a:r>
              <a:rPr lang="en-US" altLang="en-US" sz="1100" i="1" err="1">
                <a:solidFill>
                  <a:prstClr val="white"/>
                </a:solidFill>
                <a:latin typeface="Calibri" panose="020F0502020204030204" pitchFamily="34" charset="0"/>
                <a:cs typeface="Calibri" panose="020F0502020204030204" pitchFamily="34" charset="0"/>
              </a:rPr>
              <a:t>bảo</a:t>
            </a:r>
            <a:r>
              <a:rPr lang="en-US" altLang="en-US" sz="1100" i="1">
                <a:solidFill>
                  <a:prstClr val="white"/>
                </a:solidFill>
                <a:latin typeface="Calibri" panose="020F0502020204030204" pitchFamily="34" charset="0"/>
                <a:cs typeface="Calibri" panose="020F0502020204030204" pitchFamily="34" charset="0"/>
              </a:rPr>
              <a:t> </a:t>
            </a:r>
            <a:r>
              <a:rPr lang="en-US" altLang="en-US" sz="1100" i="1" err="1">
                <a:solidFill>
                  <a:prstClr val="white"/>
                </a:solidFill>
                <a:latin typeface="Calibri" panose="020F0502020204030204" pitchFamily="34" charset="0"/>
                <a:cs typeface="Calibri" panose="020F0502020204030204" pitchFamily="34" charset="0"/>
              </a:rPr>
              <a:t>hành</a:t>
            </a:r>
            <a:endParaRPr lang="en-AU" altLang="en-US" sz="1100" i="1">
              <a:solidFill>
                <a:prstClr val="white"/>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132AE3C-4455-479F-A878-28CB38C835CE}"/>
              </a:ext>
            </a:extLst>
          </p:cNvPr>
          <p:cNvSpPr/>
          <p:nvPr/>
        </p:nvSpPr>
        <p:spPr>
          <a:xfrm>
            <a:off x="2757" y="493504"/>
            <a:ext cx="10741446"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CEED97-17F1-4C3A-88FF-A3D099525163}"/>
              </a:ext>
            </a:extLst>
          </p:cNvPr>
          <p:cNvPicPr>
            <a:picLocks noChangeAspect="1"/>
          </p:cNvPicPr>
          <p:nvPr/>
        </p:nvPicPr>
        <p:blipFill>
          <a:blip r:embed="rId2"/>
          <a:stretch>
            <a:fillRect/>
          </a:stretch>
        </p:blipFill>
        <p:spPr>
          <a:xfrm>
            <a:off x="7310152" y="226407"/>
            <a:ext cx="1669256" cy="896039"/>
          </a:xfrm>
          <a:prstGeom prst="rect">
            <a:avLst/>
          </a:prstGeom>
        </p:spPr>
      </p:pic>
      <p:pic>
        <p:nvPicPr>
          <p:cNvPr id="32" name="Picture 31">
            <a:extLst>
              <a:ext uri="{FF2B5EF4-FFF2-40B4-BE49-F238E27FC236}">
                <a16:creationId xmlns:a16="http://schemas.microsoft.com/office/drawing/2014/main" id="{5EBB1620-C469-416B-B0FD-AFF41E8F1584}"/>
              </a:ext>
            </a:extLst>
          </p:cNvPr>
          <p:cNvPicPr>
            <a:picLocks noChangeAspect="1"/>
          </p:cNvPicPr>
          <p:nvPr/>
        </p:nvPicPr>
        <p:blipFill>
          <a:blip r:embed="rId3"/>
          <a:stretch>
            <a:fillRect/>
          </a:stretch>
        </p:blipFill>
        <p:spPr>
          <a:xfrm>
            <a:off x="3297438" y="140282"/>
            <a:ext cx="3356290" cy="1158541"/>
          </a:xfrm>
          <a:prstGeom prst="rect">
            <a:avLst/>
          </a:prstGeom>
        </p:spPr>
      </p:pic>
      <p:sp>
        <p:nvSpPr>
          <p:cNvPr id="33" name="Rectangle 32">
            <a:extLst>
              <a:ext uri="{FF2B5EF4-FFF2-40B4-BE49-F238E27FC236}">
                <a16:creationId xmlns:a16="http://schemas.microsoft.com/office/drawing/2014/main" id="{17818B06-D4C6-43B9-B3CD-6DFF9CE8A8A4}"/>
              </a:ext>
            </a:extLst>
          </p:cNvPr>
          <p:cNvSpPr/>
          <p:nvPr/>
        </p:nvSpPr>
        <p:spPr>
          <a:xfrm>
            <a:off x="2213895" y="1269148"/>
            <a:ext cx="1203121" cy="1598591"/>
          </a:xfrm>
          <a:prstGeom prst="rect">
            <a:avLst/>
          </a:prstGeom>
          <a:solidFill>
            <a:srgbClr val="E63A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10000"/>
              </a:lnSpc>
            </a:pPr>
            <a:r>
              <a:rPr lang="en-US" b="1" err="1">
                <a:solidFill>
                  <a:prstClr val="white"/>
                </a:solidFill>
                <a:latin typeface="Calibri" panose="020F0502020204030204"/>
              </a:rPr>
              <a:t>Nền</a:t>
            </a:r>
            <a:r>
              <a:rPr lang="en-US" b="1">
                <a:solidFill>
                  <a:prstClr val="white"/>
                </a:solidFill>
                <a:latin typeface="Calibri" panose="020F0502020204030204"/>
              </a:rPr>
              <a:t> </a:t>
            </a:r>
            <a:r>
              <a:rPr lang="en-US" b="1" err="1">
                <a:solidFill>
                  <a:prstClr val="white"/>
                </a:solidFill>
                <a:latin typeface="Calibri" panose="020F0502020204030204"/>
              </a:rPr>
              <a:t>tôn</a:t>
            </a:r>
            <a:endParaRPr lang="en-US" b="1">
              <a:solidFill>
                <a:prstClr val="white"/>
              </a:solidFill>
              <a:latin typeface="Calibri" panose="020F0502020204030204"/>
            </a:endParaRPr>
          </a:p>
        </p:txBody>
      </p:sp>
      <p:sp>
        <p:nvSpPr>
          <p:cNvPr id="34" name="Rectangle 33">
            <a:extLst>
              <a:ext uri="{FF2B5EF4-FFF2-40B4-BE49-F238E27FC236}">
                <a16:creationId xmlns:a16="http://schemas.microsoft.com/office/drawing/2014/main" id="{B92C6524-0E94-4910-99BB-26558D4676B7}"/>
              </a:ext>
            </a:extLst>
          </p:cNvPr>
          <p:cNvSpPr/>
          <p:nvPr/>
        </p:nvSpPr>
        <p:spPr>
          <a:xfrm>
            <a:off x="2200011" y="3191029"/>
            <a:ext cx="1217003" cy="1395016"/>
          </a:xfrm>
          <a:prstGeom prst="rect">
            <a:avLst/>
          </a:prstGeom>
          <a:solidFill>
            <a:schemeClr val="bg2">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10000"/>
              </a:lnSpc>
              <a:defRPr/>
            </a:pPr>
            <a:r>
              <a:rPr lang="en-US" b="1">
                <a:solidFill>
                  <a:prstClr val="black"/>
                </a:solidFill>
                <a:latin typeface="Calibri" panose="020F0502020204030204"/>
              </a:rPr>
              <a:t>L</a:t>
            </a:r>
            <a:r>
              <a:rPr lang="en-US" b="1" err="1">
                <a:solidFill>
                  <a:prstClr val="black"/>
                </a:solidFill>
                <a:latin typeface="Calibri" panose="020F0502020204030204"/>
              </a:rPr>
              <a:t>ớp</a:t>
            </a:r>
            <a:r>
              <a:rPr lang="en-US" b="1">
                <a:solidFill>
                  <a:prstClr val="black"/>
                </a:solidFill>
                <a:latin typeface="Calibri" panose="020F0502020204030204"/>
              </a:rPr>
              <a:t> </a:t>
            </a:r>
            <a:r>
              <a:rPr lang="en-US" b="1" err="1">
                <a:solidFill>
                  <a:prstClr val="black"/>
                </a:solidFill>
                <a:latin typeface="Calibri" panose="020F0502020204030204"/>
              </a:rPr>
              <a:t>sơn</a:t>
            </a:r>
            <a:endParaRPr lang="en-US" b="1">
              <a:solidFill>
                <a:prstClr val="black"/>
              </a:solidFill>
              <a:latin typeface="Calibri" panose="020F0502020204030204"/>
            </a:endParaRPr>
          </a:p>
          <a:p>
            <a:pPr algn="ctr">
              <a:lnSpc>
                <a:spcPct val="110000"/>
              </a:lnSpc>
              <a:defRPr/>
            </a:pPr>
            <a:r>
              <a:rPr lang="en-US" b="1" err="1">
                <a:solidFill>
                  <a:prstClr val="black"/>
                </a:solidFill>
                <a:latin typeface="Calibri" panose="020F0502020204030204"/>
              </a:rPr>
              <a:t>mặt</a:t>
            </a:r>
            <a:r>
              <a:rPr lang="en-US" b="1">
                <a:solidFill>
                  <a:prstClr val="black"/>
                </a:solidFill>
                <a:latin typeface="Calibri" panose="020F0502020204030204"/>
              </a:rPr>
              <a:t> </a:t>
            </a:r>
            <a:r>
              <a:rPr lang="en-US" b="1" err="1">
                <a:solidFill>
                  <a:prstClr val="black"/>
                </a:solidFill>
                <a:latin typeface="Calibri" panose="020F0502020204030204"/>
              </a:rPr>
              <a:t>trên</a:t>
            </a:r>
            <a:r>
              <a:rPr lang="en-US" b="1">
                <a:solidFill>
                  <a:prstClr val="black"/>
                </a:solidFill>
                <a:latin typeface="Calibri" panose="020F0502020204030204"/>
              </a:rPr>
              <a:t> </a:t>
            </a:r>
          </a:p>
        </p:txBody>
      </p:sp>
      <p:sp>
        <p:nvSpPr>
          <p:cNvPr id="35" name="Rectangle 34">
            <a:extLst>
              <a:ext uri="{FF2B5EF4-FFF2-40B4-BE49-F238E27FC236}">
                <a16:creationId xmlns:a16="http://schemas.microsoft.com/office/drawing/2014/main" id="{06810F47-E0B0-44A8-B2C4-8B714E3EA44F}"/>
              </a:ext>
            </a:extLst>
          </p:cNvPr>
          <p:cNvSpPr/>
          <p:nvPr/>
        </p:nvSpPr>
        <p:spPr>
          <a:xfrm>
            <a:off x="2183281" y="4904993"/>
            <a:ext cx="1217004" cy="1025803"/>
          </a:xfrm>
          <a:prstGeom prst="rect">
            <a:avLst/>
          </a:prstGeom>
          <a:solidFill>
            <a:schemeClr val="bg1">
              <a:lumMod val="8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10000"/>
              </a:lnSpc>
              <a:defRPr/>
            </a:pPr>
            <a:r>
              <a:rPr lang="en-US" b="1">
                <a:solidFill>
                  <a:prstClr val="black"/>
                </a:solidFill>
                <a:latin typeface="Calibri" panose="020F0502020204030204"/>
              </a:rPr>
              <a:t>L</a:t>
            </a:r>
            <a:r>
              <a:rPr lang="en-US" b="1" err="1">
                <a:solidFill>
                  <a:prstClr val="black"/>
                </a:solidFill>
                <a:latin typeface="Calibri" panose="020F0502020204030204"/>
              </a:rPr>
              <a:t>ớp</a:t>
            </a:r>
            <a:r>
              <a:rPr lang="en-US" b="1">
                <a:solidFill>
                  <a:prstClr val="black"/>
                </a:solidFill>
                <a:latin typeface="Calibri" panose="020F0502020204030204"/>
              </a:rPr>
              <a:t> </a:t>
            </a:r>
            <a:r>
              <a:rPr lang="en-US" b="1" err="1">
                <a:solidFill>
                  <a:prstClr val="black"/>
                </a:solidFill>
                <a:latin typeface="Calibri" panose="020F0502020204030204"/>
              </a:rPr>
              <a:t>sơn</a:t>
            </a:r>
            <a:endParaRPr lang="en-US" b="1">
              <a:solidFill>
                <a:prstClr val="black"/>
              </a:solidFill>
              <a:latin typeface="Calibri" panose="020F0502020204030204"/>
            </a:endParaRPr>
          </a:p>
          <a:p>
            <a:pPr algn="ctr">
              <a:lnSpc>
                <a:spcPct val="110000"/>
              </a:lnSpc>
              <a:defRPr/>
            </a:pPr>
            <a:r>
              <a:rPr lang="en-US" b="1" err="1">
                <a:solidFill>
                  <a:prstClr val="black"/>
                </a:solidFill>
                <a:latin typeface="Calibri" panose="020F0502020204030204"/>
              </a:rPr>
              <a:t>mặt</a:t>
            </a:r>
            <a:r>
              <a:rPr lang="en-US" b="1">
                <a:solidFill>
                  <a:prstClr val="black"/>
                </a:solidFill>
                <a:latin typeface="Calibri" panose="020F0502020204030204"/>
              </a:rPr>
              <a:t> </a:t>
            </a:r>
            <a:r>
              <a:rPr lang="en-US" b="1" err="1">
                <a:solidFill>
                  <a:prstClr val="black"/>
                </a:solidFill>
                <a:latin typeface="Calibri" panose="020F0502020204030204"/>
              </a:rPr>
              <a:t>sau</a:t>
            </a:r>
            <a:endParaRPr lang="en-US" b="1">
              <a:solidFill>
                <a:prstClr val="black"/>
              </a:solidFill>
              <a:latin typeface="Calibri" panose="020F0502020204030204"/>
            </a:endParaRPr>
          </a:p>
        </p:txBody>
      </p:sp>
      <p:sp>
        <p:nvSpPr>
          <p:cNvPr id="36" name="Rectangle 35">
            <a:extLst>
              <a:ext uri="{FF2B5EF4-FFF2-40B4-BE49-F238E27FC236}">
                <a16:creationId xmlns:a16="http://schemas.microsoft.com/office/drawing/2014/main" id="{97AFA487-BC49-42E4-BB6E-F9EE9E22C0C3}"/>
              </a:ext>
            </a:extLst>
          </p:cNvPr>
          <p:cNvSpPr/>
          <p:nvPr/>
        </p:nvSpPr>
        <p:spPr>
          <a:xfrm>
            <a:off x="3483433" y="1929892"/>
            <a:ext cx="3047999" cy="923330"/>
          </a:xfrm>
          <a:prstGeom prst="rect">
            <a:avLst/>
          </a:prstGeom>
          <a:solidFill>
            <a:schemeClr val="accent4">
              <a:lumMod val="20000"/>
              <a:lumOff val="80000"/>
            </a:schemeClr>
          </a:solidFill>
          <a:ln>
            <a:solidFill>
              <a:schemeClr val="bg1">
                <a:lumMod val="65000"/>
              </a:schemeClr>
            </a:solidFill>
            <a:prstDash val="sysDash"/>
          </a:ln>
        </p:spPr>
        <p:txBody>
          <a:bodyPr wrap="square">
            <a:spAutoFit/>
          </a:bodyPr>
          <a:lstStyle/>
          <a:p>
            <a:pPr algn="ctr">
              <a:defRPr/>
            </a:pPr>
            <a:r>
              <a:rPr lang="en-US" b="1" err="1">
                <a:solidFill>
                  <a:prstClr val="black"/>
                </a:solidFill>
                <a:latin typeface="Calibri" panose="020F0502020204030204"/>
              </a:rPr>
              <a:t>Bảo</a:t>
            </a:r>
            <a:r>
              <a:rPr lang="en-US" b="1">
                <a:solidFill>
                  <a:prstClr val="black"/>
                </a:solidFill>
                <a:latin typeface="Calibri" panose="020F0502020204030204"/>
              </a:rPr>
              <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hành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endParaRPr lang="en-US">
              <a:solidFill>
                <a:prstClr val="black"/>
              </a:solidFill>
              <a:latin typeface="Calibri" panose="020F0502020204030204"/>
            </a:endParaRPr>
          </a:p>
          <a:p>
            <a:pPr algn="ctr">
              <a:defRPr/>
            </a:pPr>
            <a:r>
              <a:rPr lang="en-US" sz="1600" err="1">
                <a:solidFill>
                  <a:prstClr val="black"/>
                </a:solidFill>
                <a:latin typeface="Calibri" panose="020F0502020204030204"/>
              </a:rPr>
              <a:t>chống</a:t>
            </a:r>
            <a:r>
              <a:rPr lang="en-US" sz="1600">
                <a:solidFill>
                  <a:prstClr val="black"/>
                </a:solidFill>
                <a:latin typeface="Calibri" panose="020F0502020204030204"/>
              </a:rPr>
              <a:t> </a:t>
            </a:r>
            <a:r>
              <a:rPr lang="en-US" sz="1600" err="1">
                <a:solidFill>
                  <a:prstClr val="black"/>
                </a:solidFill>
                <a:latin typeface="Calibri" panose="020F0502020204030204"/>
              </a:rPr>
              <a:t>ăn</a:t>
            </a:r>
            <a:r>
              <a:rPr lang="en-US" sz="1600">
                <a:solidFill>
                  <a:prstClr val="black"/>
                </a:solidFill>
                <a:latin typeface="Calibri" panose="020F0502020204030204"/>
              </a:rPr>
              <a:t> </a:t>
            </a:r>
            <a:r>
              <a:rPr lang="en-US" sz="1600" err="1">
                <a:solidFill>
                  <a:prstClr val="black"/>
                </a:solidFill>
                <a:latin typeface="Calibri" panose="020F0502020204030204"/>
              </a:rPr>
              <a:t>mòn</a:t>
            </a:r>
            <a:r>
              <a:rPr lang="en-US" sz="1600">
                <a:solidFill>
                  <a:prstClr val="black"/>
                </a:solidFill>
                <a:latin typeface="Calibri" panose="020F0502020204030204"/>
              </a:rPr>
              <a:t> </a:t>
            </a:r>
            <a:r>
              <a:rPr lang="en-US" sz="1600" err="1">
                <a:solidFill>
                  <a:prstClr val="black"/>
                </a:solidFill>
                <a:latin typeface="Calibri" panose="020F0502020204030204"/>
              </a:rPr>
              <a:t>thủng</a:t>
            </a:r>
            <a:endParaRPr lang="en-US" sz="1600">
              <a:solidFill>
                <a:prstClr val="black"/>
              </a:solidFill>
              <a:latin typeface="Calibri" panose="020F0502020204030204"/>
            </a:endParaRPr>
          </a:p>
          <a:p>
            <a:pPr algn="ctr">
              <a:defRPr/>
            </a:pPr>
            <a:r>
              <a:rPr lang="en-US" sz="1600" err="1">
                <a:solidFill>
                  <a:prstClr val="black"/>
                </a:solidFill>
                <a:latin typeface="Calibri" panose="020F0502020204030204"/>
              </a:rPr>
              <a:t>lên</a:t>
            </a:r>
            <a:r>
              <a:rPr lang="en-US" sz="1600">
                <a:solidFill>
                  <a:prstClr val="black"/>
                </a:solidFill>
                <a:latin typeface="Calibri" panose="020F0502020204030204"/>
              </a:rPr>
              <a:t> </a:t>
            </a:r>
            <a:r>
              <a:rPr lang="en-US" sz="1600" err="1">
                <a:solidFill>
                  <a:prstClr val="black"/>
                </a:solidFill>
                <a:latin typeface="Calibri" panose="020F0502020204030204"/>
              </a:rPr>
              <a:t>đến</a:t>
            </a:r>
            <a:r>
              <a:rPr lang="en-US" sz="1600">
                <a:solidFill>
                  <a:prstClr val="black"/>
                </a:solidFill>
                <a:latin typeface="Calibri" panose="020F0502020204030204"/>
              </a:rPr>
              <a:t> </a:t>
            </a:r>
            <a:r>
              <a:rPr lang="en-US" sz="2000" b="1">
                <a:solidFill>
                  <a:prstClr val="black"/>
                </a:solidFill>
                <a:latin typeface="Calibri" panose="020F0502020204030204"/>
              </a:rPr>
              <a:t>25</a:t>
            </a:r>
            <a:r>
              <a:rPr lang="en-US" b="1">
                <a:solidFill>
                  <a:prstClr val="black"/>
                </a:solidFill>
                <a:latin typeface="Calibri" panose="020F0502020204030204"/>
              </a:rPr>
              <a:t> </a:t>
            </a:r>
            <a:r>
              <a:rPr lang="en-US" b="1" err="1">
                <a:solidFill>
                  <a:prstClr val="black"/>
                </a:solidFill>
                <a:latin typeface="Calibri" panose="020F0502020204030204"/>
              </a:rPr>
              <a:t>năm</a:t>
            </a:r>
            <a:endParaRPr lang="en-US" b="1">
              <a:solidFill>
                <a:prstClr val="black"/>
              </a:solidFill>
              <a:latin typeface="Calibri" panose="020F0502020204030204"/>
            </a:endParaRPr>
          </a:p>
        </p:txBody>
      </p:sp>
      <p:sp>
        <p:nvSpPr>
          <p:cNvPr id="37" name="Rectangle 36">
            <a:extLst>
              <a:ext uri="{FF2B5EF4-FFF2-40B4-BE49-F238E27FC236}">
                <a16:creationId xmlns:a16="http://schemas.microsoft.com/office/drawing/2014/main" id="{25917C90-2893-4395-905C-CCEA6A64FBE2}"/>
              </a:ext>
            </a:extLst>
          </p:cNvPr>
          <p:cNvSpPr/>
          <p:nvPr/>
        </p:nvSpPr>
        <p:spPr>
          <a:xfrm>
            <a:off x="3483448" y="1246468"/>
            <a:ext cx="3047999" cy="646749"/>
          </a:xfrm>
          <a:prstGeom prst="rect">
            <a:avLst/>
          </a:prstGeom>
          <a:ln w="28575">
            <a:solidFill>
              <a:schemeClr val="bg2"/>
            </a:solidFill>
            <a:prstDash val="sysDash"/>
          </a:ln>
        </p:spPr>
        <p:txBody>
          <a:bodyPr wrap="square" anchor="ctr">
            <a:noAutofit/>
          </a:bodyPr>
          <a:lstStyle/>
          <a:p>
            <a:pPr algn="ctr">
              <a:defRPr/>
            </a:pPr>
            <a:r>
              <a:rPr lang="en-US" b="1" err="1">
                <a:solidFill>
                  <a:prstClr val="black"/>
                </a:solidFill>
                <a:latin typeface="Calibri" panose="020F0502020204030204"/>
              </a:rPr>
              <a:t>Mạ</a:t>
            </a:r>
            <a:r>
              <a:rPr lang="en-US" b="1">
                <a:solidFill>
                  <a:prstClr val="black"/>
                </a:solidFill>
                <a:latin typeface="Calibri" panose="020F0502020204030204"/>
              </a:rPr>
              <a:t> </a:t>
            </a:r>
            <a:r>
              <a:rPr lang="en-US" b="1" err="1">
                <a:solidFill>
                  <a:prstClr val="black"/>
                </a:solidFill>
                <a:latin typeface="Calibri" panose="020F0502020204030204"/>
              </a:rPr>
              <a:t>công</a:t>
            </a:r>
            <a:r>
              <a:rPr lang="en-US" b="1">
                <a:solidFill>
                  <a:prstClr val="black"/>
                </a:solidFill>
                <a:latin typeface="Calibri" panose="020F0502020204030204"/>
              </a:rPr>
              <a:t> </a:t>
            </a:r>
            <a:r>
              <a:rPr lang="en-US" b="1" err="1">
                <a:solidFill>
                  <a:prstClr val="black"/>
                </a:solidFill>
                <a:latin typeface="Calibri" panose="020F0502020204030204"/>
              </a:rPr>
              <a:t>nghệ</a:t>
            </a:r>
            <a:r>
              <a:rPr lang="en-US" b="1">
                <a:solidFill>
                  <a:prstClr val="black"/>
                </a:solidFill>
                <a:latin typeface="Calibri" panose="020F0502020204030204"/>
              </a:rPr>
              <a:t> </a:t>
            </a:r>
            <a:r>
              <a:rPr lang="en-US" b="1" err="1">
                <a:solidFill>
                  <a:prstClr val="black"/>
                </a:solidFill>
                <a:latin typeface="Calibri" panose="020F0502020204030204"/>
              </a:rPr>
              <a:t>Activate</a:t>
            </a:r>
            <a:r>
              <a:rPr lang="en-US" b="1" baseline="30000" err="1">
                <a:solidFill>
                  <a:prstClr val="black"/>
                </a:solidFill>
                <a:latin typeface="Calibri" panose="020F0502020204030204"/>
              </a:rPr>
              <a:t>TM</a:t>
            </a:r>
            <a:r>
              <a:rPr lang="en-US" b="1">
                <a:solidFill>
                  <a:prstClr val="black"/>
                </a:solidFill>
                <a:latin typeface="Calibri" panose="020F0502020204030204"/>
              </a:rPr>
              <a:t> </a:t>
            </a:r>
          </a:p>
        </p:txBody>
      </p:sp>
      <p:sp>
        <p:nvSpPr>
          <p:cNvPr id="47" name="Rectangle 46">
            <a:extLst>
              <a:ext uri="{FF2B5EF4-FFF2-40B4-BE49-F238E27FC236}">
                <a16:creationId xmlns:a16="http://schemas.microsoft.com/office/drawing/2014/main" id="{417D2ED8-F852-40AF-BEE2-3BE8BEF8B2FA}"/>
              </a:ext>
            </a:extLst>
          </p:cNvPr>
          <p:cNvSpPr/>
          <p:nvPr/>
        </p:nvSpPr>
        <p:spPr>
          <a:xfrm>
            <a:off x="6620783" y="1945280"/>
            <a:ext cx="3047999" cy="892552"/>
          </a:xfrm>
          <a:prstGeom prst="rect">
            <a:avLst/>
          </a:prstGeom>
          <a:solidFill>
            <a:schemeClr val="accent1">
              <a:lumMod val="20000"/>
              <a:lumOff val="80000"/>
            </a:schemeClr>
          </a:solidFill>
          <a:ln>
            <a:solidFill>
              <a:schemeClr val="bg1">
                <a:lumMod val="65000"/>
              </a:schemeClr>
            </a:solidFill>
            <a:prstDash val="sysDash"/>
          </a:ln>
        </p:spPr>
        <p:txBody>
          <a:bodyPr wrap="square" anchor="ctr">
            <a:noAutofit/>
          </a:bodyPr>
          <a:lstStyle/>
          <a:p>
            <a:pPr algn="ctr">
              <a:defRPr/>
            </a:pPr>
            <a:r>
              <a:rPr lang="en-US" sz="1600" b="1" err="1">
                <a:solidFill>
                  <a:prstClr val="black"/>
                </a:solidFill>
                <a:latin typeface="Calibri" panose="020F0502020204030204"/>
              </a:rPr>
              <a:t>Bảo</a:t>
            </a:r>
            <a:r>
              <a:rPr lang="en-US" sz="1600" b="1">
                <a:solidFill>
                  <a:prstClr val="black"/>
                </a:solidFill>
                <a:latin typeface="Calibri" panose="020F0502020204030204"/>
              </a:rPr>
              <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hành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lang="en-US" sz="1600" err="1">
                <a:solidFill>
                  <a:prstClr val="black"/>
                </a:solidFill>
                <a:latin typeface="Calibri" panose="020F0502020204030204"/>
              </a:rPr>
              <a:t>chống</a:t>
            </a:r>
            <a:r>
              <a:rPr lang="en-US" sz="1600">
                <a:solidFill>
                  <a:prstClr val="black"/>
                </a:solidFill>
                <a:latin typeface="Calibri" panose="020F0502020204030204"/>
              </a:rPr>
              <a:t> </a:t>
            </a:r>
            <a:r>
              <a:rPr lang="en-US" sz="1600" err="1">
                <a:solidFill>
                  <a:prstClr val="black"/>
                </a:solidFill>
                <a:latin typeface="Calibri" panose="020F0502020204030204"/>
              </a:rPr>
              <a:t>ăn</a:t>
            </a:r>
            <a:r>
              <a:rPr lang="en-US" sz="1600">
                <a:solidFill>
                  <a:prstClr val="black"/>
                </a:solidFill>
                <a:latin typeface="Calibri" panose="020F0502020204030204"/>
              </a:rPr>
              <a:t> </a:t>
            </a:r>
            <a:r>
              <a:rPr lang="en-US" sz="1600" err="1">
                <a:solidFill>
                  <a:prstClr val="black"/>
                </a:solidFill>
                <a:latin typeface="Calibri" panose="020F0502020204030204"/>
              </a:rPr>
              <a:t>mòn</a:t>
            </a:r>
            <a:r>
              <a:rPr lang="en-US" sz="1600">
                <a:solidFill>
                  <a:prstClr val="black"/>
                </a:solidFill>
                <a:latin typeface="Calibri" panose="020F0502020204030204"/>
              </a:rPr>
              <a:t> </a:t>
            </a:r>
            <a:r>
              <a:rPr lang="en-US" sz="1600" err="1">
                <a:solidFill>
                  <a:prstClr val="black"/>
                </a:solidFill>
                <a:latin typeface="Calibri" panose="020F0502020204030204"/>
              </a:rPr>
              <a:t>thủng</a:t>
            </a:r>
            <a:endParaRPr lang="en-US" sz="1600">
              <a:solidFill>
                <a:prstClr val="black"/>
              </a:solidFill>
              <a:latin typeface="Calibri" panose="020F0502020204030204"/>
            </a:endParaRPr>
          </a:p>
          <a:p>
            <a:pPr algn="ctr">
              <a:defRPr/>
            </a:pPr>
            <a:r>
              <a:rPr lang="en-US" sz="1600" err="1">
                <a:solidFill>
                  <a:prstClr val="black"/>
                </a:solidFill>
                <a:latin typeface="Calibri" panose="020F0502020204030204"/>
              </a:rPr>
              <a:t>lên</a:t>
            </a:r>
            <a:r>
              <a:rPr lang="en-US" sz="1600">
                <a:solidFill>
                  <a:prstClr val="black"/>
                </a:solidFill>
                <a:latin typeface="Calibri" panose="020F0502020204030204"/>
              </a:rPr>
              <a:t> </a:t>
            </a:r>
            <a:r>
              <a:rPr lang="en-US" sz="1600" err="1">
                <a:solidFill>
                  <a:prstClr val="black"/>
                </a:solidFill>
                <a:latin typeface="Calibri" panose="020F0502020204030204"/>
              </a:rPr>
              <a:t>đến</a:t>
            </a:r>
            <a:r>
              <a:rPr lang="en-US" sz="1600">
                <a:solidFill>
                  <a:prstClr val="black"/>
                </a:solidFill>
                <a:latin typeface="Calibri" panose="020F0502020204030204"/>
              </a:rPr>
              <a:t> </a:t>
            </a:r>
            <a:r>
              <a:rPr lang="en-US" sz="2000" b="1">
                <a:solidFill>
                  <a:prstClr val="black"/>
                </a:solidFill>
                <a:latin typeface="Calibri" panose="020F0502020204030204"/>
              </a:rPr>
              <a:t>10</a:t>
            </a:r>
            <a:r>
              <a:rPr lang="en-US" sz="1600" b="1">
                <a:solidFill>
                  <a:prstClr val="black"/>
                </a:solidFill>
                <a:latin typeface="Calibri" panose="020F0502020204030204"/>
              </a:rPr>
              <a:t> </a:t>
            </a:r>
            <a:r>
              <a:rPr lang="en-US" sz="1600" b="1" err="1">
                <a:solidFill>
                  <a:prstClr val="black"/>
                </a:solidFill>
                <a:latin typeface="Calibri" panose="020F0502020204030204"/>
              </a:rPr>
              <a:t>năm</a:t>
            </a:r>
            <a:endParaRPr lang="en-US" sz="1600" b="1">
              <a:solidFill>
                <a:prstClr val="black"/>
              </a:solidFill>
              <a:latin typeface="Calibri" panose="020F0502020204030204"/>
            </a:endParaRPr>
          </a:p>
        </p:txBody>
      </p:sp>
      <p:sp>
        <p:nvSpPr>
          <p:cNvPr id="48" name="Rectangle 47">
            <a:extLst>
              <a:ext uri="{FF2B5EF4-FFF2-40B4-BE49-F238E27FC236}">
                <a16:creationId xmlns:a16="http://schemas.microsoft.com/office/drawing/2014/main" id="{642F0F41-89B6-4C36-A8DF-CDD20A5D2ACA}"/>
              </a:ext>
            </a:extLst>
          </p:cNvPr>
          <p:cNvSpPr/>
          <p:nvPr/>
        </p:nvSpPr>
        <p:spPr>
          <a:xfrm>
            <a:off x="6620782" y="1246468"/>
            <a:ext cx="3031283" cy="646331"/>
          </a:xfrm>
          <a:prstGeom prst="rect">
            <a:avLst/>
          </a:prstGeom>
          <a:ln w="28575">
            <a:solidFill>
              <a:schemeClr val="bg2"/>
            </a:solidFill>
            <a:prstDash val="sysDash"/>
          </a:ln>
        </p:spPr>
        <p:txBody>
          <a:bodyPr wrap="square">
            <a:spAutoFit/>
          </a:bodyPr>
          <a:lstStyle/>
          <a:p>
            <a:pPr algn="ctr">
              <a:defRPr/>
            </a:pPr>
            <a:r>
              <a:rPr lang="en-US" b="1" err="1">
                <a:solidFill>
                  <a:prstClr val="black"/>
                </a:solidFill>
                <a:latin typeface="Calibri" panose="020F0502020204030204"/>
              </a:rPr>
              <a:t>Mạ</a:t>
            </a:r>
            <a:r>
              <a:rPr lang="en-US" b="1">
                <a:solidFill>
                  <a:prstClr val="black"/>
                </a:solidFill>
                <a:latin typeface="Calibri" panose="020F0502020204030204"/>
              </a:rPr>
              <a:t> </a:t>
            </a:r>
            <a:r>
              <a:rPr lang="en-US" b="1" err="1">
                <a:solidFill>
                  <a:prstClr val="black"/>
                </a:solidFill>
              </a:rPr>
              <a:t>công</a:t>
            </a:r>
            <a:r>
              <a:rPr lang="en-US" b="1">
                <a:solidFill>
                  <a:prstClr val="black"/>
                </a:solidFill>
              </a:rPr>
              <a:t> </a:t>
            </a:r>
            <a:r>
              <a:rPr lang="en-US" b="1" err="1">
                <a:solidFill>
                  <a:prstClr val="black"/>
                </a:solidFill>
              </a:rPr>
              <a:t>nghệ</a:t>
            </a:r>
            <a:endParaRPr lang="en-US" b="1">
              <a:solidFill>
                <a:prstClr val="black"/>
              </a:solidFill>
            </a:endParaRPr>
          </a:p>
          <a:p>
            <a:pPr algn="ctr">
              <a:defRPr/>
            </a:pPr>
            <a:r>
              <a:rPr lang="en-US" b="1">
                <a:solidFill>
                  <a:prstClr val="black"/>
                </a:solidFill>
              </a:rPr>
              <a:t>ma </a:t>
            </a:r>
            <a:r>
              <a:rPr lang="en-US" b="1" err="1">
                <a:solidFill>
                  <a:prstClr val="black"/>
                </a:solidFill>
              </a:rPr>
              <a:t>trận</a:t>
            </a:r>
            <a:r>
              <a:rPr lang="en-US" b="1">
                <a:solidFill>
                  <a:prstClr val="black"/>
                </a:solidFill>
              </a:rPr>
              <a:t> 4 </a:t>
            </a:r>
            <a:r>
              <a:rPr lang="en-US" b="1" err="1">
                <a:solidFill>
                  <a:prstClr val="black"/>
                </a:solidFill>
              </a:rPr>
              <a:t>lớp</a:t>
            </a:r>
            <a:r>
              <a:rPr lang="en-US" b="1">
                <a:solidFill>
                  <a:prstClr val="black"/>
                </a:solidFill>
              </a:rPr>
              <a:t> </a:t>
            </a:r>
            <a:r>
              <a:rPr lang="en-US" b="1" err="1">
                <a:solidFill>
                  <a:prstClr val="black"/>
                </a:solidFill>
              </a:rPr>
              <a:t>bảo</a:t>
            </a:r>
            <a:r>
              <a:rPr lang="en-US" b="1">
                <a:solidFill>
                  <a:prstClr val="black"/>
                </a:solidFill>
              </a:rPr>
              <a:t> </a:t>
            </a:r>
            <a:r>
              <a:rPr lang="en-US" b="1" err="1">
                <a:solidFill>
                  <a:prstClr val="black"/>
                </a:solidFill>
              </a:rPr>
              <a:t>vệ</a:t>
            </a:r>
            <a:endParaRPr lang="en-US" b="1">
              <a:solidFill>
                <a:prstClr val="black"/>
              </a:solidFill>
              <a:latin typeface="Calibri" panose="020F0502020204030204"/>
            </a:endParaRPr>
          </a:p>
        </p:txBody>
      </p:sp>
      <p:sp>
        <p:nvSpPr>
          <p:cNvPr id="49" name="Rectangle 48">
            <a:extLst>
              <a:ext uri="{FF2B5EF4-FFF2-40B4-BE49-F238E27FC236}">
                <a16:creationId xmlns:a16="http://schemas.microsoft.com/office/drawing/2014/main" id="{061A0BF1-5322-4E87-9C8A-C4E23DED3459}"/>
              </a:ext>
            </a:extLst>
          </p:cNvPr>
          <p:cNvSpPr/>
          <p:nvPr/>
        </p:nvSpPr>
        <p:spPr>
          <a:xfrm>
            <a:off x="3483449" y="3200593"/>
            <a:ext cx="3047999" cy="369332"/>
          </a:xfrm>
          <a:prstGeom prst="rect">
            <a:avLst/>
          </a:prstGeom>
          <a:ln w="28575">
            <a:solidFill>
              <a:schemeClr val="bg2"/>
            </a:solidFill>
            <a:prstDash val="sysDash"/>
          </a:ln>
        </p:spPr>
        <p:txBody>
          <a:bodyPr wrap="square">
            <a:spAutoFit/>
          </a:bodyPr>
          <a:lstStyle/>
          <a:p>
            <a:pPr algn="ctr">
              <a:defRPr/>
            </a:pPr>
            <a:r>
              <a:rPr lang="en-US" b="1">
                <a:solidFill>
                  <a:prstClr val="black"/>
                </a:solidFill>
                <a:latin typeface="Calibri" panose="020F0502020204030204"/>
              </a:rPr>
              <a:t>2 </a:t>
            </a:r>
            <a:r>
              <a:rPr lang="en-US" b="1" err="1">
                <a:solidFill>
                  <a:prstClr val="black"/>
                </a:solidFill>
                <a:latin typeface="Calibri" panose="020F0502020204030204"/>
              </a:rPr>
              <a:t>lớp</a:t>
            </a:r>
            <a:r>
              <a:rPr lang="en-US" b="1">
                <a:solidFill>
                  <a:prstClr val="black"/>
                </a:solidFill>
                <a:latin typeface="Calibri" panose="020F0502020204030204"/>
              </a:rPr>
              <a:t> Super Polyester</a:t>
            </a:r>
          </a:p>
        </p:txBody>
      </p:sp>
      <p:sp>
        <p:nvSpPr>
          <p:cNvPr id="51" name="Rectangle 50">
            <a:extLst>
              <a:ext uri="{FF2B5EF4-FFF2-40B4-BE49-F238E27FC236}">
                <a16:creationId xmlns:a16="http://schemas.microsoft.com/office/drawing/2014/main" id="{203B1671-BE19-431D-8E4B-46F1DE4F905E}"/>
              </a:ext>
            </a:extLst>
          </p:cNvPr>
          <p:cNvSpPr/>
          <p:nvPr/>
        </p:nvSpPr>
        <p:spPr>
          <a:xfrm>
            <a:off x="3483435" y="3631998"/>
            <a:ext cx="3047999" cy="923330"/>
          </a:xfrm>
          <a:prstGeom prst="rect">
            <a:avLst/>
          </a:prstGeom>
          <a:solidFill>
            <a:schemeClr val="accent4">
              <a:lumMod val="20000"/>
              <a:lumOff val="80000"/>
            </a:schemeClr>
          </a:solidFill>
          <a:ln>
            <a:solidFill>
              <a:schemeClr val="bg1">
                <a:lumMod val="65000"/>
              </a:schemeClr>
            </a:solidFill>
            <a:prstDash val="sysDash"/>
          </a:ln>
        </p:spPr>
        <p:txBody>
          <a:bodyPr wrap="square">
            <a:spAutoFit/>
          </a:bodyPr>
          <a:lstStyle/>
          <a:p>
            <a:pPr algn="ctr">
              <a:defRPr/>
            </a:pPr>
            <a:r>
              <a:rPr lang="en-US" b="1" err="1">
                <a:solidFill>
                  <a:prstClr val="black"/>
                </a:solidFill>
                <a:latin typeface="Calibri" panose="020F0502020204030204"/>
              </a:rPr>
              <a:t>Bảo</a:t>
            </a:r>
            <a:r>
              <a:rPr lang="en-US" b="1">
                <a:solidFill>
                  <a:prstClr val="black"/>
                </a:solidFill>
                <a:latin typeface="Calibri" panose="020F0502020204030204"/>
              </a:rPr>
              <a:t> </a:t>
            </a:r>
            <a:r>
              <a:rPr lang="en-US" b="1" err="1">
                <a:solidFill>
                  <a:prstClr val="black"/>
                </a:solidFill>
                <a:latin typeface="Calibri" panose="020F0502020204030204"/>
              </a:rPr>
              <a:t>hành</a:t>
            </a:r>
            <a:r>
              <a:rPr lang="en-US" sz="1600">
                <a:solidFill>
                  <a:prstClr val="black"/>
                </a:solidFill>
                <a:latin typeface="Calibri" panose="020F0502020204030204"/>
              </a:rPr>
              <a:t>*</a:t>
            </a:r>
            <a:r>
              <a:rPr lang="en-US">
                <a:solidFill>
                  <a:prstClr val="black"/>
                </a:solidFill>
                <a:latin typeface="Calibri" panose="020F0502020204030204"/>
              </a:rPr>
              <a:t> </a:t>
            </a:r>
          </a:p>
          <a:p>
            <a:pPr algn="ctr">
              <a:defRPr/>
            </a:pPr>
            <a:r>
              <a:rPr lang="en-US" sz="1600" err="1">
                <a:solidFill>
                  <a:prstClr val="black"/>
                </a:solidFill>
                <a:latin typeface="Calibri" panose="020F0502020204030204"/>
              </a:rPr>
              <a:t>chống</a:t>
            </a:r>
            <a:r>
              <a:rPr lang="en-US" sz="1600">
                <a:solidFill>
                  <a:prstClr val="black"/>
                </a:solidFill>
                <a:latin typeface="Calibri" panose="020F0502020204030204"/>
              </a:rPr>
              <a:t> </a:t>
            </a:r>
            <a:r>
              <a:rPr lang="en-US" sz="1600" err="1">
                <a:solidFill>
                  <a:prstClr val="black"/>
                </a:solidFill>
                <a:latin typeface="Calibri" panose="020F0502020204030204"/>
              </a:rPr>
              <a:t>ăn</a:t>
            </a:r>
            <a:r>
              <a:rPr lang="en-US" sz="1600">
                <a:solidFill>
                  <a:prstClr val="black"/>
                </a:solidFill>
                <a:latin typeface="Calibri" panose="020F0502020204030204"/>
              </a:rPr>
              <a:t> </a:t>
            </a:r>
            <a:r>
              <a:rPr lang="en-US" sz="1600" err="1">
                <a:solidFill>
                  <a:prstClr val="black"/>
                </a:solidFill>
                <a:latin typeface="Calibri" panose="020F0502020204030204"/>
              </a:rPr>
              <a:t>phai</a:t>
            </a:r>
            <a:r>
              <a:rPr lang="en-US" sz="1600">
                <a:solidFill>
                  <a:prstClr val="black"/>
                </a:solidFill>
                <a:latin typeface="Calibri" panose="020F0502020204030204"/>
              </a:rPr>
              <a:t> </a:t>
            </a:r>
            <a:r>
              <a:rPr lang="en-US" sz="1600" err="1">
                <a:solidFill>
                  <a:prstClr val="black"/>
                </a:solidFill>
                <a:latin typeface="Calibri" panose="020F0502020204030204"/>
              </a:rPr>
              <a:t>màu</a:t>
            </a:r>
            <a:r>
              <a:rPr lang="en-US" sz="1600">
                <a:solidFill>
                  <a:prstClr val="black"/>
                </a:solidFill>
                <a:latin typeface="Calibri" panose="020F0502020204030204"/>
              </a:rPr>
              <a:t> </a:t>
            </a:r>
            <a:r>
              <a:rPr lang="en-US" sz="1600" err="1">
                <a:solidFill>
                  <a:prstClr val="black"/>
                </a:solidFill>
                <a:latin typeface="Calibri" panose="020F0502020204030204"/>
              </a:rPr>
              <a:t>và</a:t>
            </a:r>
            <a:r>
              <a:rPr lang="en-US" sz="1600">
                <a:solidFill>
                  <a:prstClr val="black"/>
                </a:solidFill>
                <a:latin typeface="Calibri" panose="020F0502020204030204"/>
              </a:rPr>
              <a:t> bong </a:t>
            </a:r>
            <a:r>
              <a:rPr lang="en-US" sz="1600" err="1">
                <a:solidFill>
                  <a:prstClr val="black"/>
                </a:solidFill>
                <a:latin typeface="Calibri" panose="020F0502020204030204"/>
              </a:rPr>
              <a:t>tróc</a:t>
            </a:r>
            <a:endParaRPr lang="en-US" sz="1600">
              <a:solidFill>
                <a:prstClr val="black"/>
              </a:solidFill>
              <a:latin typeface="Calibri" panose="020F0502020204030204"/>
            </a:endParaRPr>
          </a:p>
          <a:p>
            <a:pPr algn="ctr">
              <a:defRPr/>
            </a:pPr>
            <a:r>
              <a:rPr lang="en-US" sz="1600" err="1">
                <a:solidFill>
                  <a:prstClr val="black"/>
                </a:solidFill>
                <a:latin typeface="Calibri" panose="020F0502020204030204"/>
              </a:rPr>
              <a:t>lên</a:t>
            </a:r>
            <a:r>
              <a:rPr lang="en-US" sz="1600">
                <a:solidFill>
                  <a:prstClr val="black"/>
                </a:solidFill>
                <a:latin typeface="Calibri" panose="020F0502020204030204"/>
              </a:rPr>
              <a:t> </a:t>
            </a:r>
            <a:r>
              <a:rPr lang="en-US" sz="1600" err="1">
                <a:solidFill>
                  <a:prstClr val="black"/>
                </a:solidFill>
                <a:latin typeface="Calibri" panose="020F0502020204030204"/>
              </a:rPr>
              <a:t>đến</a:t>
            </a:r>
            <a:r>
              <a:rPr lang="en-US" sz="1600">
                <a:solidFill>
                  <a:prstClr val="black"/>
                </a:solidFill>
                <a:latin typeface="Calibri" panose="020F0502020204030204"/>
              </a:rPr>
              <a:t> </a:t>
            </a:r>
            <a:r>
              <a:rPr lang="en-US" sz="2000" b="1">
                <a:solidFill>
                  <a:prstClr val="black"/>
                </a:solidFill>
                <a:latin typeface="Calibri" panose="020F0502020204030204"/>
              </a:rPr>
              <a:t>10</a:t>
            </a:r>
            <a:r>
              <a:rPr lang="en-US" b="1">
                <a:solidFill>
                  <a:prstClr val="black"/>
                </a:solidFill>
                <a:latin typeface="Calibri" panose="020F0502020204030204"/>
              </a:rPr>
              <a:t> </a:t>
            </a:r>
            <a:r>
              <a:rPr lang="en-US" b="1" err="1">
                <a:solidFill>
                  <a:prstClr val="black"/>
                </a:solidFill>
                <a:latin typeface="Calibri" panose="020F0502020204030204"/>
              </a:rPr>
              <a:t>năm</a:t>
            </a:r>
            <a:endParaRPr lang="en-US" b="1">
              <a:solidFill>
                <a:prstClr val="black"/>
              </a:solidFill>
              <a:latin typeface="Calibri" panose="020F0502020204030204"/>
            </a:endParaRPr>
          </a:p>
        </p:txBody>
      </p:sp>
      <p:sp>
        <p:nvSpPr>
          <p:cNvPr id="52" name="Rectangle 51">
            <a:extLst>
              <a:ext uri="{FF2B5EF4-FFF2-40B4-BE49-F238E27FC236}">
                <a16:creationId xmlns:a16="http://schemas.microsoft.com/office/drawing/2014/main" id="{2EEC2DC8-9FE0-4737-8B3B-82EABCE9A581}"/>
              </a:ext>
            </a:extLst>
          </p:cNvPr>
          <p:cNvSpPr/>
          <p:nvPr/>
        </p:nvSpPr>
        <p:spPr>
          <a:xfrm>
            <a:off x="6620799" y="3200593"/>
            <a:ext cx="3047999" cy="369332"/>
          </a:xfrm>
          <a:prstGeom prst="rect">
            <a:avLst/>
          </a:prstGeom>
          <a:ln w="28575">
            <a:solidFill>
              <a:schemeClr val="bg2"/>
            </a:solidFill>
            <a:prstDash val="sysDash"/>
          </a:ln>
        </p:spPr>
        <p:txBody>
          <a:bodyPr wrap="square">
            <a:spAutoFit/>
          </a:bodyPr>
          <a:lstStyle/>
          <a:p>
            <a:pPr algn="ctr">
              <a:defRPr/>
            </a:pPr>
            <a:r>
              <a:rPr lang="en-US" b="1">
                <a:solidFill>
                  <a:prstClr val="black"/>
                </a:solidFill>
                <a:latin typeface="Calibri" panose="020F0502020204030204"/>
              </a:rPr>
              <a:t>2 </a:t>
            </a:r>
            <a:r>
              <a:rPr lang="en-US" b="1" err="1">
                <a:solidFill>
                  <a:prstClr val="black"/>
                </a:solidFill>
                <a:latin typeface="Calibri" panose="020F0502020204030204"/>
              </a:rPr>
              <a:t>lớp</a:t>
            </a:r>
            <a:r>
              <a:rPr lang="en-US" b="1">
                <a:solidFill>
                  <a:prstClr val="black"/>
                </a:solidFill>
                <a:latin typeface="Calibri" panose="020F0502020204030204"/>
              </a:rPr>
              <a:t> Polyester</a:t>
            </a:r>
          </a:p>
        </p:txBody>
      </p:sp>
      <p:sp>
        <p:nvSpPr>
          <p:cNvPr id="53" name="Rectangle 52">
            <a:extLst>
              <a:ext uri="{FF2B5EF4-FFF2-40B4-BE49-F238E27FC236}">
                <a16:creationId xmlns:a16="http://schemas.microsoft.com/office/drawing/2014/main" id="{ACBBFA29-E064-44B1-B2F0-52E9E07B5317}"/>
              </a:ext>
            </a:extLst>
          </p:cNvPr>
          <p:cNvSpPr/>
          <p:nvPr/>
        </p:nvSpPr>
        <p:spPr>
          <a:xfrm>
            <a:off x="6620784" y="3631998"/>
            <a:ext cx="3047999" cy="892552"/>
          </a:xfrm>
          <a:prstGeom prst="rect">
            <a:avLst/>
          </a:prstGeom>
          <a:solidFill>
            <a:schemeClr val="accent1">
              <a:lumMod val="20000"/>
              <a:lumOff val="80000"/>
            </a:schemeClr>
          </a:solidFill>
          <a:ln>
            <a:solidFill>
              <a:schemeClr val="bg1">
                <a:lumMod val="65000"/>
              </a:schemeClr>
            </a:solidFill>
            <a:prstDash val="sysDash"/>
          </a:ln>
        </p:spPr>
        <p:txBody>
          <a:bodyPr wrap="square">
            <a:spAutoFit/>
          </a:bodyPr>
          <a:lstStyle/>
          <a:p>
            <a:pPr algn="ctr"/>
            <a:r>
              <a:rPr lang="en-US" b="1" err="1">
                <a:solidFill>
                  <a:prstClr val="black"/>
                </a:solidFill>
                <a:latin typeface="Calibri" panose="020F0502020204030204"/>
              </a:rPr>
              <a:t>Bảo</a:t>
            </a:r>
            <a:r>
              <a:rPr lang="en-US" b="1">
                <a:solidFill>
                  <a:prstClr val="black"/>
                </a:solidFill>
                <a:latin typeface="Calibri" panose="020F0502020204030204"/>
              </a:rPr>
              <a:t> </a:t>
            </a:r>
            <a:r>
              <a:rPr lang="en-US" b="1" err="1">
                <a:solidFill>
                  <a:prstClr val="black"/>
                </a:solidFill>
                <a:latin typeface="Calibri" panose="020F0502020204030204"/>
              </a:rPr>
              <a:t>hành</a:t>
            </a:r>
            <a:r>
              <a:rPr lang="en-US" sz="1600">
                <a:solidFill>
                  <a:prstClr val="black"/>
                </a:solidFill>
              </a:rPr>
              <a:t>*</a:t>
            </a:r>
            <a:r>
              <a:rPr lang="en-US" b="1">
                <a:solidFill>
                  <a:prstClr val="black"/>
                </a:solidFill>
              </a:rPr>
              <a:t> </a:t>
            </a:r>
            <a:endParaRPr lang="en-US" b="1">
              <a:solidFill>
                <a:prstClr val="black"/>
              </a:solidFill>
              <a:latin typeface="Calibri" panose="020F0502020204030204"/>
            </a:endParaRPr>
          </a:p>
          <a:p>
            <a:pPr algn="ctr"/>
            <a:r>
              <a:rPr lang="en-US" sz="1600" err="1">
                <a:solidFill>
                  <a:prstClr val="black"/>
                </a:solidFill>
                <a:latin typeface="Calibri" panose="020F0502020204030204"/>
              </a:rPr>
              <a:t>chống</a:t>
            </a:r>
            <a:r>
              <a:rPr lang="en-US" sz="1600">
                <a:solidFill>
                  <a:prstClr val="black"/>
                </a:solidFill>
                <a:latin typeface="Calibri" panose="020F0502020204030204"/>
              </a:rPr>
              <a:t> </a:t>
            </a:r>
            <a:r>
              <a:rPr lang="en-US" sz="1600" err="1">
                <a:solidFill>
                  <a:prstClr val="black"/>
                </a:solidFill>
                <a:latin typeface="Calibri" panose="020F0502020204030204"/>
              </a:rPr>
              <a:t>ăn</a:t>
            </a:r>
            <a:r>
              <a:rPr lang="en-US" sz="1600">
                <a:solidFill>
                  <a:prstClr val="black"/>
                </a:solidFill>
                <a:latin typeface="Calibri" panose="020F0502020204030204"/>
              </a:rPr>
              <a:t> </a:t>
            </a:r>
            <a:r>
              <a:rPr lang="en-US" sz="1600" err="1">
                <a:solidFill>
                  <a:prstClr val="black"/>
                </a:solidFill>
                <a:latin typeface="Calibri" panose="020F0502020204030204"/>
              </a:rPr>
              <a:t>phai</a:t>
            </a:r>
            <a:r>
              <a:rPr lang="en-US" sz="1600">
                <a:solidFill>
                  <a:prstClr val="black"/>
                </a:solidFill>
                <a:latin typeface="Calibri" panose="020F0502020204030204"/>
              </a:rPr>
              <a:t> </a:t>
            </a:r>
            <a:r>
              <a:rPr lang="en-US" sz="1600" err="1">
                <a:solidFill>
                  <a:prstClr val="black"/>
                </a:solidFill>
                <a:latin typeface="Calibri" panose="020F0502020204030204"/>
              </a:rPr>
              <a:t>màu</a:t>
            </a:r>
            <a:r>
              <a:rPr lang="en-US" sz="1600">
                <a:solidFill>
                  <a:prstClr val="black"/>
                </a:solidFill>
                <a:latin typeface="Calibri" panose="020F0502020204030204"/>
              </a:rPr>
              <a:t> </a:t>
            </a:r>
            <a:r>
              <a:rPr lang="en-US" sz="1600" err="1">
                <a:solidFill>
                  <a:prstClr val="black"/>
                </a:solidFill>
                <a:latin typeface="Calibri" panose="020F0502020204030204"/>
              </a:rPr>
              <a:t>và</a:t>
            </a:r>
            <a:r>
              <a:rPr lang="en-US" sz="1600">
                <a:solidFill>
                  <a:prstClr val="black"/>
                </a:solidFill>
                <a:latin typeface="Calibri" panose="020F0502020204030204"/>
              </a:rPr>
              <a:t> bong </a:t>
            </a:r>
            <a:r>
              <a:rPr lang="en-US" sz="1600" err="1">
                <a:solidFill>
                  <a:prstClr val="black"/>
                </a:solidFill>
                <a:latin typeface="Calibri" panose="020F0502020204030204"/>
              </a:rPr>
              <a:t>tróc</a:t>
            </a:r>
            <a:endParaRPr lang="en-US" sz="1600">
              <a:solidFill>
                <a:prstClr val="black"/>
              </a:solidFill>
              <a:latin typeface="Calibri" panose="020F0502020204030204"/>
            </a:endParaRPr>
          </a:p>
          <a:p>
            <a:pPr algn="ctr"/>
            <a:r>
              <a:rPr lang="en-US" sz="1600" err="1">
                <a:solidFill>
                  <a:prstClr val="black"/>
                </a:solidFill>
                <a:latin typeface="Calibri" panose="020F0502020204030204"/>
              </a:rPr>
              <a:t>lên</a:t>
            </a:r>
            <a:r>
              <a:rPr lang="en-US" sz="1600">
                <a:solidFill>
                  <a:prstClr val="black"/>
                </a:solidFill>
                <a:latin typeface="Calibri" panose="020F0502020204030204"/>
              </a:rPr>
              <a:t> </a:t>
            </a:r>
            <a:r>
              <a:rPr lang="en-US" sz="1600" err="1">
                <a:solidFill>
                  <a:prstClr val="black"/>
                </a:solidFill>
                <a:latin typeface="Calibri" panose="020F0502020204030204"/>
              </a:rPr>
              <a:t>đến</a:t>
            </a:r>
            <a:r>
              <a:rPr lang="en-US" sz="1600">
                <a:solidFill>
                  <a:prstClr val="black"/>
                </a:solidFill>
                <a:latin typeface="Calibri" panose="020F0502020204030204"/>
              </a:rPr>
              <a:t> </a:t>
            </a:r>
            <a:r>
              <a:rPr lang="en-US" b="1">
                <a:solidFill>
                  <a:prstClr val="black"/>
                </a:solidFill>
                <a:latin typeface="Calibri" panose="020F0502020204030204"/>
              </a:rPr>
              <a:t>5 </a:t>
            </a:r>
            <a:r>
              <a:rPr lang="en-US" b="1" err="1">
                <a:solidFill>
                  <a:prstClr val="black"/>
                </a:solidFill>
                <a:latin typeface="Calibri" panose="020F0502020204030204"/>
              </a:rPr>
              <a:t>năm</a:t>
            </a:r>
            <a:endParaRPr lang="en-US" sz="1600" b="1">
              <a:solidFill>
                <a:prstClr val="black"/>
              </a:solidFill>
              <a:latin typeface="Calibri" panose="020F0502020204030204"/>
            </a:endParaRPr>
          </a:p>
        </p:txBody>
      </p:sp>
      <p:sp>
        <p:nvSpPr>
          <p:cNvPr id="54" name="Rectangle 53">
            <a:extLst>
              <a:ext uri="{FF2B5EF4-FFF2-40B4-BE49-F238E27FC236}">
                <a16:creationId xmlns:a16="http://schemas.microsoft.com/office/drawing/2014/main" id="{8D995348-856B-4F01-8420-5B0E7C16EB3C}"/>
              </a:ext>
            </a:extLst>
          </p:cNvPr>
          <p:cNvSpPr/>
          <p:nvPr/>
        </p:nvSpPr>
        <p:spPr>
          <a:xfrm>
            <a:off x="3466733" y="4898336"/>
            <a:ext cx="3047999" cy="400110"/>
          </a:xfrm>
          <a:prstGeom prst="rect">
            <a:avLst/>
          </a:prstGeom>
          <a:ln w="28575">
            <a:solidFill>
              <a:schemeClr val="bg2"/>
            </a:solidFill>
            <a:prstDash val="sysDash"/>
          </a:ln>
        </p:spPr>
        <p:txBody>
          <a:bodyPr wrap="square">
            <a:spAutoFit/>
          </a:bodyPr>
          <a:lstStyle/>
          <a:p>
            <a:pPr algn="ctr">
              <a:defRPr/>
            </a:pPr>
            <a:r>
              <a:rPr lang="en-US" sz="2000" b="1">
                <a:solidFill>
                  <a:prstClr val="black"/>
                </a:solidFill>
                <a:latin typeface="Calibri" panose="020F0502020204030204"/>
              </a:rPr>
              <a:t>2 </a:t>
            </a:r>
            <a:r>
              <a:rPr lang="en-US" sz="2000" b="1" err="1">
                <a:solidFill>
                  <a:prstClr val="black"/>
                </a:solidFill>
                <a:latin typeface="Calibri" panose="020F0502020204030204"/>
              </a:rPr>
              <a:t>lớp</a:t>
            </a:r>
            <a:r>
              <a:rPr lang="en-US" sz="2000" b="1">
                <a:solidFill>
                  <a:prstClr val="black"/>
                </a:solidFill>
                <a:latin typeface="Calibri" panose="020F0502020204030204"/>
              </a:rPr>
              <a:t> </a:t>
            </a:r>
            <a:r>
              <a:rPr lang="en-US" b="1" err="1">
                <a:solidFill>
                  <a:prstClr val="black"/>
                </a:solidFill>
                <a:latin typeface="Calibri" panose="020F0502020204030204"/>
              </a:rPr>
              <a:t>với</a:t>
            </a:r>
            <a:r>
              <a:rPr lang="en-US" b="1">
                <a:solidFill>
                  <a:prstClr val="black"/>
                </a:solidFill>
                <a:latin typeface="Calibri" panose="020F0502020204030204"/>
              </a:rPr>
              <a:t> STICK</a:t>
            </a:r>
            <a:r>
              <a:rPr lang="en-US" b="1" baseline="30000">
                <a:solidFill>
                  <a:prstClr val="black"/>
                </a:solidFill>
                <a:latin typeface="Calibri" panose="020F0502020204030204"/>
              </a:rPr>
              <a:t>+ </a:t>
            </a:r>
            <a:r>
              <a:rPr lang="en-US" b="1">
                <a:solidFill>
                  <a:prstClr val="black"/>
                </a:solidFill>
                <a:latin typeface="Calibri" panose="020F0502020204030204"/>
              </a:rPr>
              <a:t>FOAM</a:t>
            </a:r>
            <a:endParaRPr lang="en-US" b="1" baseline="30000">
              <a:solidFill>
                <a:prstClr val="black"/>
              </a:solidFill>
              <a:latin typeface="Calibri" panose="020F0502020204030204"/>
            </a:endParaRPr>
          </a:p>
        </p:txBody>
      </p:sp>
      <p:sp>
        <p:nvSpPr>
          <p:cNvPr id="55" name="Rectangle 54">
            <a:extLst>
              <a:ext uri="{FF2B5EF4-FFF2-40B4-BE49-F238E27FC236}">
                <a16:creationId xmlns:a16="http://schemas.microsoft.com/office/drawing/2014/main" id="{55D415B8-4A09-4D6F-A821-50738515BAFE}"/>
              </a:ext>
            </a:extLst>
          </p:cNvPr>
          <p:cNvSpPr/>
          <p:nvPr/>
        </p:nvSpPr>
        <p:spPr>
          <a:xfrm>
            <a:off x="3466719" y="5315243"/>
            <a:ext cx="3047999" cy="615553"/>
          </a:xfrm>
          <a:prstGeom prst="rect">
            <a:avLst/>
          </a:prstGeom>
          <a:solidFill>
            <a:schemeClr val="accent4">
              <a:lumMod val="20000"/>
              <a:lumOff val="80000"/>
            </a:schemeClr>
          </a:solidFill>
          <a:ln>
            <a:solidFill>
              <a:schemeClr val="bg1">
                <a:lumMod val="65000"/>
              </a:schemeClr>
            </a:solidFill>
            <a:prstDash val="sysDash"/>
          </a:ln>
        </p:spPr>
        <p:txBody>
          <a:bodyPr wrap="square">
            <a:spAutoFit/>
          </a:bodyPr>
          <a:lstStyle/>
          <a:p>
            <a:pPr algn="ctr">
              <a:defRPr/>
            </a:pPr>
            <a:endParaRPr lang="en-US" sz="800" b="1">
              <a:solidFill>
                <a:prstClr val="black"/>
              </a:solidFill>
              <a:latin typeface="Calibri" panose="020F0502020204030204"/>
            </a:endParaRPr>
          </a:p>
          <a:p>
            <a:pPr algn="ctr">
              <a:defRPr/>
            </a:pPr>
            <a:r>
              <a:rPr lang="en-US" b="1" err="1">
                <a:solidFill>
                  <a:prstClr val="black"/>
                </a:solidFill>
                <a:latin typeface="Calibri" panose="020F0502020204030204"/>
              </a:rPr>
              <a:t>Bám</a:t>
            </a:r>
            <a:r>
              <a:rPr lang="en-US" b="1">
                <a:solidFill>
                  <a:prstClr val="black"/>
                </a:solidFill>
                <a:latin typeface="Calibri" panose="020F0502020204030204"/>
              </a:rPr>
              <a:t> </a:t>
            </a:r>
            <a:r>
              <a:rPr lang="en-US" b="1" err="1">
                <a:solidFill>
                  <a:prstClr val="black"/>
                </a:solidFill>
                <a:latin typeface="Calibri" panose="020F0502020204030204"/>
              </a:rPr>
              <a:t>dính</a:t>
            </a:r>
            <a:r>
              <a:rPr lang="en-US" b="1">
                <a:solidFill>
                  <a:prstClr val="black"/>
                </a:solidFill>
                <a:latin typeface="Calibri" panose="020F0502020204030204"/>
              </a:rPr>
              <a:t> PU </a:t>
            </a:r>
            <a:r>
              <a:rPr lang="en-US" b="1" err="1">
                <a:solidFill>
                  <a:prstClr val="black"/>
                </a:solidFill>
                <a:latin typeface="Calibri" panose="020F0502020204030204"/>
              </a:rPr>
              <a:t>tối</a:t>
            </a:r>
            <a:r>
              <a:rPr lang="en-US" b="1">
                <a:solidFill>
                  <a:prstClr val="black"/>
                </a:solidFill>
                <a:latin typeface="Calibri" panose="020F0502020204030204"/>
              </a:rPr>
              <a:t> </a:t>
            </a:r>
            <a:r>
              <a:rPr lang="vi-VN" b="1">
                <a:solidFill>
                  <a:prstClr val="black"/>
                </a:solidFill>
                <a:latin typeface="Calibri" panose="020F0502020204030204"/>
              </a:rPr>
              <a:t>ư</a:t>
            </a:r>
            <a:r>
              <a:rPr lang="en-US" b="1">
                <a:solidFill>
                  <a:prstClr val="black"/>
                </a:solidFill>
                <a:latin typeface="Calibri" panose="020F0502020204030204"/>
              </a:rPr>
              <a:t>u</a:t>
            </a:r>
          </a:p>
          <a:p>
            <a:pPr algn="ctr">
              <a:defRPr/>
            </a:pPr>
            <a:endParaRPr lang="en-US" sz="800" b="1">
              <a:solidFill>
                <a:prstClr val="black"/>
              </a:solidFill>
              <a:latin typeface="Calibri" panose="020F0502020204030204"/>
            </a:endParaRPr>
          </a:p>
        </p:txBody>
      </p:sp>
      <p:sp>
        <p:nvSpPr>
          <p:cNvPr id="56" name="Rectangle 55">
            <a:extLst>
              <a:ext uri="{FF2B5EF4-FFF2-40B4-BE49-F238E27FC236}">
                <a16:creationId xmlns:a16="http://schemas.microsoft.com/office/drawing/2014/main" id="{8E247EA9-B18A-4474-99EF-3EB9E8A39C6C}"/>
              </a:ext>
            </a:extLst>
          </p:cNvPr>
          <p:cNvSpPr/>
          <p:nvPr/>
        </p:nvSpPr>
        <p:spPr>
          <a:xfrm>
            <a:off x="6587368" y="4898336"/>
            <a:ext cx="3064713" cy="400110"/>
          </a:xfrm>
          <a:prstGeom prst="rect">
            <a:avLst/>
          </a:prstGeom>
          <a:ln w="28575">
            <a:solidFill>
              <a:schemeClr val="bg2"/>
            </a:solidFill>
            <a:prstDash val="sysDash"/>
          </a:ln>
        </p:spPr>
        <p:txBody>
          <a:bodyPr wrap="square">
            <a:spAutoFit/>
          </a:bodyPr>
          <a:lstStyle/>
          <a:p>
            <a:pPr lvl="0" algn="ctr">
              <a:defRPr/>
            </a:pPr>
            <a:r>
              <a:rPr lang="en-US" sz="2000" b="1">
                <a:solidFill>
                  <a:prstClr val="black"/>
                </a:solidFill>
              </a:rPr>
              <a:t>1 </a:t>
            </a:r>
            <a:r>
              <a:rPr lang="en-US" sz="2000" b="1" err="1">
                <a:solidFill>
                  <a:prstClr val="black"/>
                </a:solidFill>
              </a:rPr>
              <a:t>lớp</a:t>
            </a:r>
            <a:r>
              <a:rPr lang="en-US" sz="2000" b="1">
                <a:solidFill>
                  <a:prstClr val="black"/>
                </a:solidFill>
              </a:rPr>
              <a:t> </a:t>
            </a:r>
            <a:r>
              <a:rPr lang="en-US" b="1" err="1">
                <a:solidFill>
                  <a:prstClr val="black"/>
                </a:solidFill>
              </a:rPr>
              <a:t>với</a:t>
            </a:r>
            <a:r>
              <a:rPr lang="en-US" b="1">
                <a:solidFill>
                  <a:prstClr val="black"/>
                </a:solidFill>
              </a:rPr>
              <a:t> STICK</a:t>
            </a:r>
            <a:r>
              <a:rPr lang="en-US" b="1" baseline="30000">
                <a:solidFill>
                  <a:prstClr val="black"/>
                </a:solidFill>
              </a:rPr>
              <a:t>+ </a:t>
            </a:r>
            <a:r>
              <a:rPr lang="en-US" b="1">
                <a:solidFill>
                  <a:prstClr val="black"/>
                </a:solidFill>
              </a:rPr>
              <a:t>FOAM</a:t>
            </a:r>
            <a:endParaRPr lang="en-US" b="1" baseline="30000">
              <a:solidFill>
                <a:prstClr val="black"/>
              </a:solidFill>
            </a:endParaRPr>
          </a:p>
        </p:txBody>
      </p:sp>
      <p:sp>
        <p:nvSpPr>
          <p:cNvPr id="58" name="Rectangle 57">
            <a:extLst>
              <a:ext uri="{FF2B5EF4-FFF2-40B4-BE49-F238E27FC236}">
                <a16:creationId xmlns:a16="http://schemas.microsoft.com/office/drawing/2014/main" id="{EBF521C9-0103-4DD1-8911-83F306F786C9}"/>
              </a:ext>
            </a:extLst>
          </p:cNvPr>
          <p:cNvSpPr/>
          <p:nvPr/>
        </p:nvSpPr>
        <p:spPr>
          <a:xfrm>
            <a:off x="6587352" y="5315243"/>
            <a:ext cx="3047999" cy="615553"/>
          </a:xfrm>
          <a:prstGeom prst="rect">
            <a:avLst/>
          </a:prstGeom>
          <a:solidFill>
            <a:schemeClr val="accent1">
              <a:lumMod val="20000"/>
              <a:lumOff val="80000"/>
            </a:schemeClr>
          </a:solidFill>
          <a:ln>
            <a:solidFill>
              <a:schemeClr val="bg1">
                <a:lumMod val="65000"/>
              </a:schemeClr>
            </a:solidFill>
            <a:prstDash val="sysDash"/>
          </a:ln>
        </p:spPr>
        <p:txBody>
          <a:bodyPr wrap="square">
            <a:spAutoFit/>
          </a:bodyPr>
          <a:lstStyle/>
          <a:p>
            <a:pPr algn="ctr">
              <a:defRPr/>
            </a:pPr>
            <a:endParaRPr lang="en-US" sz="800" b="1">
              <a:solidFill>
                <a:prstClr val="black"/>
              </a:solidFill>
              <a:latin typeface="Calibri" panose="020F0502020204030204"/>
            </a:endParaRPr>
          </a:p>
          <a:p>
            <a:pPr algn="ctr">
              <a:defRPr/>
            </a:pPr>
            <a:r>
              <a:rPr lang="en-US" b="1" err="1">
                <a:solidFill>
                  <a:prstClr val="black"/>
                </a:solidFill>
                <a:latin typeface="Calibri" panose="020F0502020204030204"/>
              </a:rPr>
              <a:t>Bám</a:t>
            </a:r>
            <a:r>
              <a:rPr lang="en-US" b="1">
                <a:solidFill>
                  <a:prstClr val="black"/>
                </a:solidFill>
                <a:latin typeface="Calibri" panose="020F0502020204030204"/>
              </a:rPr>
              <a:t> </a:t>
            </a:r>
            <a:r>
              <a:rPr lang="en-US" b="1" err="1">
                <a:solidFill>
                  <a:prstClr val="black"/>
                </a:solidFill>
                <a:latin typeface="Calibri" panose="020F0502020204030204"/>
              </a:rPr>
              <a:t>dính</a:t>
            </a:r>
            <a:r>
              <a:rPr lang="en-US" b="1">
                <a:solidFill>
                  <a:prstClr val="black"/>
                </a:solidFill>
                <a:latin typeface="Calibri" panose="020F0502020204030204"/>
              </a:rPr>
              <a:t> PU </a:t>
            </a:r>
            <a:r>
              <a:rPr lang="en-US" b="1" err="1">
                <a:solidFill>
                  <a:prstClr val="black"/>
                </a:solidFill>
                <a:latin typeface="Calibri" panose="020F0502020204030204"/>
              </a:rPr>
              <a:t>hiệu</a:t>
            </a:r>
            <a:r>
              <a:rPr lang="en-US" b="1">
                <a:solidFill>
                  <a:prstClr val="black"/>
                </a:solidFill>
                <a:latin typeface="Calibri" panose="020F0502020204030204"/>
              </a:rPr>
              <a:t> </a:t>
            </a:r>
            <a:r>
              <a:rPr lang="en-US" b="1" err="1">
                <a:solidFill>
                  <a:prstClr val="black"/>
                </a:solidFill>
                <a:latin typeface="Calibri" panose="020F0502020204030204"/>
              </a:rPr>
              <a:t>quả</a:t>
            </a:r>
            <a:endParaRPr lang="en-US" b="1">
              <a:solidFill>
                <a:prstClr val="black"/>
              </a:solidFill>
              <a:latin typeface="Calibri" panose="020F0502020204030204"/>
            </a:endParaRPr>
          </a:p>
          <a:p>
            <a:pPr algn="ctr">
              <a:defRPr/>
            </a:pPr>
            <a:endParaRPr lang="en-US" sz="800" b="1">
              <a:solidFill>
                <a:prstClr val="black"/>
              </a:solidFill>
              <a:latin typeface="Calibri" panose="020F0502020204030204"/>
            </a:endParaRPr>
          </a:p>
        </p:txBody>
      </p:sp>
    </p:spTree>
    <p:extLst>
      <p:ext uri="{BB962C8B-B14F-4D97-AF65-F5344CB8AC3E}">
        <p14:creationId xmlns:p14="http://schemas.microsoft.com/office/powerpoint/2010/main" val="351467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9" grpId="0" animBg="1"/>
      <p:bldP spid="51" grpId="0" animBg="1"/>
      <p:bldP spid="52" grpId="0" animBg="1"/>
      <p:bldP spid="53" grpId="0" animBg="1"/>
      <p:bldP spid="54" grpId="0" animBg="1"/>
      <p:bldP spid="55" grpId="0" animBg="1"/>
      <p:bldP spid="56" grpId="0" animBg="1"/>
      <p:bldP spid="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Káº¿t quáº£ hÃ¬nh áº£nh cho thank you">
            <a:extLst>
              <a:ext uri="{FF2B5EF4-FFF2-40B4-BE49-F238E27FC236}">
                <a16:creationId xmlns:a16="http://schemas.microsoft.com/office/drawing/2014/main" id="{A3A270AF-63FB-4CB8-BD92-5B80F3A22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287" y="3545325"/>
            <a:ext cx="4185463" cy="218724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Káº¿t quáº£ hÃ¬nh áº£nh cho SHAKE HAND">
            <a:extLst>
              <a:ext uri="{FF2B5EF4-FFF2-40B4-BE49-F238E27FC236}">
                <a16:creationId xmlns:a16="http://schemas.microsoft.com/office/drawing/2014/main" id="{6835CF5D-C661-44C2-9856-87D29730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7497"/>
            <a:ext cx="30480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6B9C493-BD75-4CFB-9D5A-3086B3C02A9B}"/>
              </a:ext>
            </a:extLst>
          </p:cNvPr>
          <p:cNvGraphicFramePr>
            <a:graphicFrameLocks noChangeAspect="1"/>
          </p:cNvGraphicFramePr>
          <p:nvPr>
            <p:custDataLst>
              <p:tags r:id="rId1"/>
            </p:custDataLst>
          </p:nvPr>
        </p:nvGraphicFramePr>
        <p:xfrm>
          <a:off x="1525209" y="858460"/>
          <a:ext cx="1191" cy="1191"/>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12" name="Object 11" hidden="1">
                        <a:extLst>
                          <a:ext uri="{FF2B5EF4-FFF2-40B4-BE49-F238E27FC236}">
                            <a16:creationId xmlns:a16="http://schemas.microsoft.com/office/drawing/2014/main" id="{A6B9C493-BD75-4CFB-9D5A-3086B3C02A9B}"/>
                          </a:ext>
                        </a:extLst>
                      </p:cNvPr>
                      <p:cNvPicPr/>
                      <p:nvPr/>
                    </p:nvPicPr>
                    <p:blipFill>
                      <a:blip r:embed="rId6"/>
                      <a:stretch>
                        <a:fillRect/>
                      </a:stretch>
                    </p:blipFill>
                    <p:spPr>
                      <a:xfrm>
                        <a:off x="1525209" y="858460"/>
                        <a:ext cx="1191" cy="1191"/>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1436CD4C-6681-447F-B10A-2515DEA7CBCA}"/>
              </a:ext>
            </a:extLst>
          </p:cNvPr>
          <p:cNvSpPr/>
          <p:nvPr>
            <p:custDataLst>
              <p:tags r:id="rId2"/>
            </p:custDataLst>
          </p:nvPr>
        </p:nvSpPr>
        <p:spPr>
          <a:xfrm>
            <a:off x="1524019" y="857268"/>
            <a:ext cx="119063" cy="1190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spcBef>
                <a:spcPct val="0"/>
              </a:spcBef>
              <a:spcAft>
                <a:spcPct val="0"/>
              </a:spcAft>
            </a:pPr>
            <a:endParaRPr lang="en-US" sz="1651" b="1">
              <a:solidFill>
                <a:schemeClr val="tx1"/>
              </a:solidFill>
              <a:latin typeface="Arial Narrow" panose="020B0606020202030204" pitchFamily="34" charset="0"/>
              <a:sym typeface="Arial Narrow" panose="020B0606020202030204" pitchFamily="34" charset="0"/>
            </a:endParaRPr>
          </a:p>
        </p:txBody>
      </p:sp>
      <p:sp>
        <p:nvSpPr>
          <p:cNvPr id="30" name="Title 5">
            <a:extLst>
              <a:ext uri="{FF2B5EF4-FFF2-40B4-BE49-F238E27FC236}">
                <a16:creationId xmlns:a16="http://schemas.microsoft.com/office/drawing/2014/main" id="{C50D13DB-9A9B-491C-941D-D931597F52EC}"/>
              </a:ext>
            </a:extLst>
          </p:cNvPr>
          <p:cNvSpPr>
            <a:spLocks noGrp="1"/>
          </p:cNvSpPr>
          <p:nvPr>
            <p:ph type="title"/>
          </p:nvPr>
        </p:nvSpPr>
        <p:spPr>
          <a:xfrm>
            <a:off x="1721119" y="1148462"/>
            <a:ext cx="7208455" cy="307777"/>
          </a:xfrm>
        </p:spPr>
        <p:txBody>
          <a:bodyPr/>
          <a:lstStyle/>
          <a:p>
            <a:r>
              <a:rPr lang="en-US" sz="2000"/>
              <a:t>Customer insight: Why project owner use panel for R&amp;W</a:t>
            </a:r>
            <a:endParaRPr lang="en-GB" sz="2000"/>
          </a:p>
        </p:txBody>
      </p:sp>
      <p:grpSp>
        <p:nvGrpSpPr>
          <p:cNvPr id="2" name="Group 1">
            <a:extLst>
              <a:ext uri="{FF2B5EF4-FFF2-40B4-BE49-F238E27FC236}">
                <a16:creationId xmlns:a16="http://schemas.microsoft.com/office/drawing/2014/main" id="{7C8AF1D4-55F8-4729-9C3D-8E84E57AC75C}"/>
              </a:ext>
            </a:extLst>
          </p:cNvPr>
          <p:cNvGrpSpPr/>
          <p:nvPr/>
        </p:nvGrpSpPr>
        <p:grpSpPr>
          <a:xfrm>
            <a:off x="939207" y="1078838"/>
            <a:ext cx="3611167" cy="3114899"/>
            <a:chOff x="348761" y="2088369"/>
            <a:chExt cx="3858382" cy="4153203"/>
          </a:xfrm>
        </p:grpSpPr>
        <p:sp>
          <p:nvSpPr>
            <p:cNvPr id="29" name="Rectangle 28">
              <a:extLst>
                <a:ext uri="{FF2B5EF4-FFF2-40B4-BE49-F238E27FC236}">
                  <a16:creationId xmlns:a16="http://schemas.microsoft.com/office/drawing/2014/main" id="{0F515F87-1762-44C9-BCF9-6AB97AD4BF9F}"/>
                </a:ext>
              </a:extLst>
            </p:cNvPr>
            <p:cNvSpPr/>
            <p:nvPr/>
          </p:nvSpPr>
          <p:spPr>
            <a:xfrm>
              <a:off x="348761" y="2088369"/>
              <a:ext cx="3729165" cy="4153203"/>
            </a:xfrm>
            <a:prstGeom prst="rect">
              <a:avLst/>
            </a:prstGeom>
            <a:solidFill>
              <a:schemeClr val="accent6">
                <a:lumMod val="20000"/>
                <a:lumOff val="80000"/>
              </a:schemeClr>
            </a:solidFill>
            <a:ln w="25400" cap="flat" cmpd="sng" algn="ctr">
              <a:noFill/>
              <a:prstDash val="solid"/>
            </a:ln>
            <a:effectLst/>
          </p:spPr>
          <p:txBody>
            <a:bodyPr rtlCol="0" anchor="ctr"/>
            <a:lstStyle/>
            <a:p>
              <a:pPr algn="ctr" defTabSz="685783">
                <a:defRPr/>
              </a:pPr>
              <a:endParaRPr lang="en-US" sz="1400" kern="0">
                <a:solidFill>
                  <a:prstClr val="white"/>
                </a:solidFill>
                <a:latin typeface="Calibri"/>
              </a:endParaRPr>
            </a:p>
          </p:txBody>
        </p:sp>
        <p:grpSp>
          <p:nvGrpSpPr>
            <p:cNvPr id="31" name="Group 30">
              <a:extLst>
                <a:ext uri="{FF2B5EF4-FFF2-40B4-BE49-F238E27FC236}">
                  <a16:creationId xmlns:a16="http://schemas.microsoft.com/office/drawing/2014/main" id="{09CE9DCA-6AB0-4C88-B650-F28410D53A7A}"/>
                </a:ext>
              </a:extLst>
            </p:cNvPr>
            <p:cNvGrpSpPr/>
            <p:nvPr/>
          </p:nvGrpSpPr>
          <p:grpSpPr>
            <a:xfrm>
              <a:off x="348761" y="2159313"/>
              <a:ext cx="3858382" cy="4070606"/>
              <a:chOff x="141484" y="2551501"/>
              <a:chExt cx="3858382" cy="4070605"/>
            </a:xfrm>
            <a:noFill/>
          </p:grpSpPr>
          <p:sp>
            <p:nvSpPr>
              <p:cNvPr id="32" name="TextBox 31">
                <a:extLst>
                  <a:ext uri="{FF2B5EF4-FFF2-40B4-BE49-F238E27FC236}">
                    <a16:creationId xmlns:a16="http://schemas.microsoft.com/office/drawing/2014/main" id="{61FBBA85-72BF-4452-ABAC-5FB0E8B74A48}"/>
                  </a:ext>
                </a:extLst>
              </p:cNvPr>
              <p:cNvSpPr txBox="1"/>
              <p:nvPr/>
            </p:nvSpPr>
            <p:spPr>
              <a:xfrm>
                <a:off x="141484" y="2551501"/>
                <a:ext cx="823561" cy="1641476"/>
              </a:xfrm>
              <a:prstGeom prst="rect">
                <a:avLst/>
              </a:prstGeom>
              <a:solidFill>
                <a:schemeClr val="accent6">
                  <a:lumMod val="20000"/>
                  <a:lumOff val="80000"/>
                </a:schemeClr>
              </a:solidFill>
            </p:spPr>
            <p:txBody>
              <a:bodyPr vert="horz" wrap="square" lIns="0" tIns="0" rIns="0" bIns="0" rtlCol="0">
                <a:spAutoFit/>
              </a:bodyPr>
              <a:lstStyle/>
              <a:p>
                <a:pPr marL="3572"/>
                <a:r>
                  <a:rPr lang="en-US" sz="8000">
                    <a:solidFill>
                      <a:srgbClr val="2F469C"/>
                    </a:solidFill>
                    <a:latin typeface="Calibri"/>
                    <a:cs typeface="Arial" panose="020B0604020202020204" pitchFamily="34" charset="0"/>
                  </a:rPr>
                  <a:t>1</a:t>
                </a:r>
                <a:endParaRPr lang="en-GB" sz="800">
                  <a:solidFill>
                    <a:srgbClr val="2F469C"/>
                  </a:solidFill>
                  <a:latin typeface="Calibri"/>
                  <a:cs typeface="Arial" panose="020B0604020202020204" pitchFamily="34" charset="0"/>
                </a:endParaRPr>
              </a:p>
            </p:txBody>
          </p:sp>
          <p:sp>
            <p:nvSpPr>
              <p:cNvPr id="33" name="Rectangle 32">
                <a:extLst>
                  <a:ext uri="{FF2B5EF4-FFF2-40B4-BE49-F238E27FC236}">
                    <a16:creationId xmlns:a16="http://schemas.microsoft.com/office/drawing/2014/main" id="{4BFB0657-CE7A-4041-88CD-183D40B42732}"/>
                  </a:ext>
                </a:extLst>
              </p:cNvPr>
              <p:cNvSpPr/>
              <p:nvPr/>
            </p:nvSpPr>
            <p:spPr>
              <a:xfrm>
                <a:off x="835829" y="3001192"/>
                <a:ext cx="3164037" cy="1231108"/>
              </a:xfrm>
              <a:prstGeom prst="rect">
                <a:avLst/>
              </a:prstGeom>
              <a:grpFill/>
            </p:spPr>
            <p:txBody>
              <a:bodyPr wrap="square">
                <a:spAutoFit/>
              </a:bodyPr>
              <a:lstStyle/>
              <a:p>
                <a:pPr marL="3572"/>
                <a:r>
                  <a:rPr lang="en-US" b="1">
                    <a:solidFill>
                      <a:srgbClr val="2F469C"/>
                    </a:solidFill>
                    <a:latin typeface="Calibri"/>
                    <a:cs typeface="Arial" panose="020B0604020202020204" pitchFamily="34" charset="0"/>
                  </a:rPr>
                  <a:t>KHẢ NĂNG</a:t>
                </a:r>
              </a:p>
              <a:p>
                <a:pPr marL="3572"/>
                <a:r>
                  <a:rPr lang="en-US" b="1">
                    <a:solidFill>
                      <a:srgbClr val="2F469C"/>
                    </a:solidFill>
                    <a:latin typeface="Calibri"/>
                    <a:cs typeface="Arial" panose="020B0604020202020204" pitchFamily="34" charset="0"/>
                  </a:rPr>
                  <a:t>CÁCH NHIỆT, CÁCH ÂM</a:t>
                </a:r>
              </a:p>
              <a:p>
                <a:pPr marL="3572"/>
                <a:r>
                  <a:rPr lang="en-US" b="1">
                    <a:solidFill>
                      <a:srgbClr val="2F469C"/>
                    </a:solidFill>
                    <a:latin typeface="Calibri"/>
                    <a:cs typeface="Arial" panose="020B0604020202020204" pitchFamily="34" charset="0"/>
                  </a:rPr>
                  <a:t>CHỐNG CHÁY</a:t>
                </a:r>
                <a:endParaRPr lang="en-GB" sz="400" b="1">
                  <a:solidFill>
                    <a:srgbClr val="2F469C"/>
                  </a:solidFill>
                  <a:latin typeface="Calibri"/>
                  <a:cs typeface="Arial" panose="020B0604020202020204" pitchFamily="34" charset="0"/>
                </a:endParaRPr>
              </a:p>
            </p:txBody>
          </p:sp>
          <p:sp>
            <p:nvSpPr>
              <p:cNvPr id="34" name="Rectangle 33">
                <a:extLst>
                  <a:ext uri="{FF2B5EF4-FFF2-40B4-BE49-F238E27FC236}">
                    <a16:creationId xmlns:a16="http://schemas.microsoft.com/office/drawing/2014/main" id="{5EEC586F-8102-4193-9CFC-89A7BF5054AD}"/>
                  </a:ext>
                </a:extLst>
              </p:cNvPr>
              <p:cNvSpPr/>
              <p:nvPr/>
            </p:nvSpPr>
            <p:spPr>
              <a:xfrm>
                <a:off x="285448" y="4159892"/>
                <a:ext cx="3310783" cy="2462214"/>
              </a:xfrm>
              <a:prstGeom prst="rect">
                <a:avLst/>
              </a:prstGeom>
              <a:grpFill/>
            </p:spPr>
            <p:txBody>
              <a:bodyPr wrap="square">
                <a:spAutoFit/>
              </a:bodyPr>
              <a:lstStyle/>
              <a:p>
                <a:pPr marL="214308" indent="-214308">
                  <a:buFont typeface="Wingdings" panose="05000000000000000000" pitchFamily="2" charset="2"/>
                  <a:buChar char="Ø"/>
                  <a:defRPr/>
                </a:pPr>
                <a:r>
                  <a:rPr lang="en-US" sz="1400" b="1" err="1">
                    <a:solidFill>
                      <a:schemeClr val="accent1"/>
                    </a:solidFill>
                    <a:latin typeface="Calibri"/>
                    <a:cs typeface="Lato Bold"/>
                  </a:rPr>
                  <a:t>Chống</a:t>
                </a:r>
                <a:r>
                  <a:rPr lang="en-US" sz="1400" b="1">
                    <a:solidFill>
                      <a:schemeClr val="accent1"/>
                    </a:solidFill>
                    <a:latin typeface="Calibri"/>
                    <a:cs typeface="Lato Bold"/>
                  </a:rPr>
                  <a:t> </a:t>
                </a:r>
                <a:r>
                  <a:rPr lang="en-US" sz="1400" b="1" err="1">
                    <a:solidFill>
                      <a:schemeClr val="accent1"/>
                    </a:solidFill>
                    <a:latin typeface="Calibri"/>
                    <a:cs typeface="Lato Bold"/>
                  </a:rPr>
                  <a:t>thất</a:t>
                </a:r>
                <a:r>
                  <a:rPr lang="en-US" sz="1400" b="1">
                    <a:solidFill>
                      <a:schemeClr val="accent1"/>
                    </a:solidFill>
                    <a:latin typeface="Calibri"/>
                    <a:cs typeface="Lato Bold"/>
                  </a:rPr>
                  <a:t> </a:t>
                </a:r>
                <a:r>
                  <a:rPr lang="en-US" sz="1400" b="1" err="1">
                    <a:solidFill>
                      <a:schemeClr val="accent1"/>
                    </a:solidFill>
                    <a:latin typeface="Calibri"/>
                    <a:cs typeface="Lato Bold"/>
                  </a:rPr>
                  <a:t>thoát</a:t>
                </a:r>
                <a:r>
                  <a:rPr lang="en-US" sz="1400" b="1">
                    <a:solidFill>
                      <a:schemeClr val="accent1"/>
                    </a:solidFill>
                    <a:latin typeface="Calibri"/>
                    <a:cs typeface="Lato Bold"/>
                  </a:rPr>
                  <a:t> </a:t>
                </a:r>
                <a:r>
                  <a:rPr lang="en-US" sz="1400" b="1" err="1">
                    <a:solidFill>
                      <a:schemeClr val="accent1"/>
                    </a:solidFill>
                    <a:latin typeface="Calibri"/>
                    <a:cs typeface="Lato Bold"/>
                  </a:rPr>
                  <a:t>nhiệt</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tăng</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cường</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điều</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kiện</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làm</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việc</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giảm</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điện</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năng</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tiêu</a:t>
                </a:r>
                <a:r>
                  <a:rPr lang="en-US" sz="1400">
                    <a:solidFill>
                      <a:srgbClr val="363534">
                        <a:lumMod val="50000"/>
                      </a:srgbClr>
                    </a:solidFill>
                    <a:latin typeface="Calibri"/>
                    <a:cs typeface="Lato Bold"/>
                  </a:rPr>
                  <a:t> </a:t>
                </a:r>
                <a:r>
                  <a:rPr lang="en-US" sz="1400" err="1">
                    <a:solidFill>
                      <a:srgbClr val="363534">
                        <a:lumMod val="50000"/>
                      </a:srgbClr>
                    </a:solidFill>
                    <a:latin typeface="Calibri"/>
                    <a:cs typeface="Lato Bold"/>
                  </a:rPr>
                  <a:t>thụ</a:t>
                </a:r>
                <a:endParaRPr lang="en-US" sz="1400">
                  <a:solidFill>
                    <a:srgbClr val="363534">
                      <a:lumMod val="50000"/>
                    </a:srgbClr>
                  </a:solidFill>
                  <a:latin typeface="Calibri"/>
                  <a:cs typeface="Lato Bold"/>
                </a:endParaRPr>
              </a:p>
              <a:p>
                <a:pPr>
                  <a:defRPr/>
                </a:pPr>
                <a:endParaRPr lang="en-US" sz="1400">
                  <a:solidFill>
                    <a:srgbClr val="363534">
                      <a:lumMod val="50000"/>
                    </a:srgbClr>
                  </a:solidFill>
                  <a:latin typeface="Calibri"/>
                  <a:cs typeface="Lato Bold"/>
                </a:endParaRPr>
              </a:p>
              <a:p>
                <a:pPr marL="214308" indent="-214308">
                  <a:buFont typeface="Wingdings" panose="05000000000000000000" pitchFamily="2" charset="2"/>
                  <a:buChar char="Ø"/>
                  <a:defRPr/>
                </a:pPr>
                <a:r>
                  <a:rPr lang="en-US" sz="1600" b="1" err="1">
                    <a:solidFill>
                      <a:schemeClr val="accent1"/>
                    </a:solidFill>
                  </a:rPr>
                  <a:t>Chống</a:t>
                </a:r>
                <a:r>
                  <a:rPr lang="en-US" sz="1600" b="1">
                    <a:solidFill>
                      <a:schemeClr val="accent1"/>
                    </a:solidFill>
                  </a:rPr>
                  <a:t> </a:t>
                </a:r>
                <a:r>
                  <a:rPr lang="en-US" sz="1600" b="1" err="1">
                    <a:solidFill>
                      <a:schemeClr val="accent1"/>
                    </a:solidFill>
                  </a:rPr>
                  <a:t>cháy</a:t>
                </a:r>
                <a:r>
                  <a:rPr lang="en-US" sz="1600" b="1">
                    <a:solidFill>
                      <a:schemeClr val="accent1"/>
                    </a:solidFill>
                  </a:rPr>
                  <a:t> </a:t>
                </a:r>
                <a:r>
                  <a:rPr lang="en-US" sz="1400" err="1">
                    <a:solidFill>
                      <a:schemeClr val="tx1">
                        <a:lumMod val="50000"/>
                      </a:schemeClr>
                    </a:solidFill>
                  </a:rPr>
                  <a:t>là</a:t>
                </a:r>
                <a:r>
                  <a:rPr lang="en-US" sz="1400">
                    <a:solidFill>
                      <a:schemeClr val="tx1">
                        <a:lumMod val="50000"/>
                      </a:schemeClr>
                    </a:solidFill>
                  </a:rPr>
                  <a:t> </a:t>
                </a:r>
                <a:r>
                  <a:rPr lang="en-US" sz="1400" err="1">
                    <a:solidFill>
                      <a:schemeClr val="tx1">
                        <a:lumMod val="50000"/>
                      </a:schemeClr>
                    </a:solidFill>
                  </a:rPr>
                  <a:t>tiêu</a:t>
                </a:r>
                <a:r>
                  <a:rPr lang="en-US" sz="1400">
                    <a:solidFill>
                      <a:schemeClr val="tx1">
                        <a:lumMod val="50000"/>
                      </a:schemeClr>
                    </a:solidFill>
                  </a:rPr>
                  <a:t> </a:t>
                </a:r>
                <a:r>
                  <a:rPr lang="en-US" sz="1400" err="1">
                    <a:solidFill>
                      <a:schemeClr val="tx1">
                        <a:lumMod val="50000"/>
                      </a:schemeClr>
                    </a:solidFill>
                  </a:rPr>
                  <a:t>chí</a:t>
                </a:r>
                <a:r>
                  <a:rPr lang="en-US" sz="1400">
                    <a:solidFill>
                      <a:schemeClr val="tx1">
                        <a:lumMod val="50000"/>
                      </a:schemeClr>
                    </a:solidFill>
                  </a:rPr>
                  <a:t> </a:t>
                </a:r>
                <a:r>
                  <a:rPr lang="en-US" sz="1400" err="1">
                    <a:solidFill>
                      <a:schemeClr val="tx1">
                        <a:lumMod val="50000"/>
                      </a:schemeClr>
                    </a:solidFill>
                  </a:rPr>
                  <a:t>ngày</a:t>
                </a:r>
                <a:r>
                  <a:rPr lang="en-US" sz="1400">
                    <a:solidFill>
                      <a:schemeClr val="tx1">
                        <a:lumMod val="50000"/>
                      </a:schemeClr>
                    </a:solidFill>
                  </a:rPr>
                  <a:t> </a:t>
                </a:r>
                <a:r>
                  <a:rPr lang="en-US" sz="1400" err="1">
                    <a:solidFill>
                      <a:schemeClr val="tx1">
                        <a:lumMod val="50000"/>
                      </a:schemeClr>
                    </a:solidFill>
                  </a:rPr>
                  <a:t>càng</a:t>
                </a:r>
                <a:r>
                  <a:rPr lang="en-US" sz="1400">
                    <a:solidFill>
                      <a:schemeClr val="tx1">
                        <a:lumMod val="50000"/>
                      </a:schemeClr>
                    </a:solidFill>
                  </a:rPr>
                  <a:t> </a:t>
                </a:r>
                <a:r>
                  <a:rPr lang="en-US" sz="1400" err="1">
                    <a:solidFill>
                      <a:schemeClr val="tx1">
                        <a:lumMod val="50000"/>
                      </a:schemeClr>
                    </a:solidFill>
                  </a:rPr>
                  <a:t>quan</a:t>
                </a:r>
                <a:r>
                  <a:rPr lang="en-US" sz="1400">
                    <a:solidFill>
                      <a:schemeClr val="tx1">
                        <a:lumMod val="50000"/>
                      </a:schemeClr>
                    </a:solidFill>
                  </a:rPr>
                  <a:t> </a:t>
                </a:r>
                <a:r>
                  <a:rPr lang="en-US" sz="1400" err="1">
                    <a:solidFill>
                      <a:schemeClr val="tx1">
                        <a:lumMod val="50000"/>
                      </a:schemeClr>
                    </a:solidFill>
                  </a:rPr>
                  <a:t>trọng</a:t>
                </a:r>
                <a:r>
                  <a:rPr lang="en-US" sz="1400">
                    <a:solidFill>
                      <a:schemeClr val="tx1">
                        <a:lumMod val="50000"/>
                      </a:schemeClr>
                    </a:solidFill>
                  </a:rPr>
                  <a:t> </a:t>
                </a:r>
                <a:r>
                  <a:rPr lang="en-US" sz="1400" err="1">
                    <a:solidFill>
                      <a:schemeClr val="tx1">
                        <a:lumMod val="50000"/>
                      </a:schemeClr>
                    </a:solidFill>
                  </a:rPr>
                  <a:t>nhờ</a:t>
                </a:r>
                <a:r>
                  <a:rPr lang="en-US" sz="1400">
                    <a:solidFill>
                      <a:schemeClr val="tx1">
                        <a:lumMod val="50000"/>
                      </a:schemeClr>
                    </a:solidFill>
                  </a:rPr>
                  <a:t> </a:t>
                </a:r>
                <a:r>
                  <a:rPr lang="en-US" sz="1400" err="1">
                    <a:solidFill>
                      <a:schemeClr val="tx1">
                        <a:lumMod val="50000"/>
                      </a:schemeClr>
                    </a:solidFill>
                  </a:rPr>
                  <a:t>vào</a:t>
                </a:r>
                <a:r>
                  <a:rPr lang="en-US" sz="1400">
                    <a:solidFill>
                      <a:schemeClr val="tx1">
                        <a:lumMod val="50000"/>
                      </a:schemeClr>
                    </a:solidFill>
                  </a:rPr>
                  <a:t> </a:t>
                </a:r>
                <a:r>
                  <a:rPr lang="en-US" sz="1400" err="1">
                    <a:solidFill>
                      <a:schemeClr val="tx1">
                        <a:lumMod val="50000"/>
                      </a:schemeClr>
                    </a:solidFill>
                  </a:rPr>
                  <a:t>sự</a:t>
                </a:r>
                <a:r>
                  <a:rPr lang="en-US" sz="1400">
                    <a:solidFill>
                      <a:schemeClr val="tx1">
                        <a:lumMod val="50000"/>
                      </a:schemeClr>
                    </a:solidFill>
                  </a:rPr>
                  <a:t> </a:t>
                </a:r>
                <a:r>
                  <a:rPr lang="en-US" sz="1400" err="1">
                    <a:solidFill>
                      <a:schemeClr val="tx1">
                        <a:lumMod val="50000"/>
                      </a:schemeClr>
                    </a:solidFill>
                  </a:rPr>
                  <a:t>quan</a:t>
                </a:r>
                <a:r>
                  <a:rPr lang="en-US" sz="1400">
                    <a:solidFill>
                      <a:schemeClr val="tx1">
                        <a:lumMod val="50000"/>
                      </a:schemeClr>
                    </a:solidFill>
                  </a:rPr>
                  <a:t> </a:t>
                </a:r>
                <a:r>
                  <a:rPr lang="en-US" sz="1400" err="1">
                    <a:solidFill>
                      <a:schemeClr val="tx1">
                        <a:lumMod val="50000"/>
                      </a:schemeClr>
                    </a:solidFill>
                  </a:rPr>
                  <a:t>tâm</a:t>
                </a:r>
                <a:r>
                  <a:rPr lang="en-US" sz="1400">
                    <a:solidFill>
                      <a:schemeClr val="tx1">
                        <a:lumMod val="50000"/>
                      </a:schemeClr>
                    </a:solidFill>
                  </a:rPr>
                  <a:t> </a:t>
                </a:r>
                <a:r>
                  <a:rPr lang="en-US" sz="1400" err="1">
                    <a:solidFill>
                      <a:schemeClr val="tx1">
                        <a:lumMod val="50000"/>
                      </a:schemeClr>
                    </a:solidFill>
                  </a:rPr>
                  <a:t>ngày</a:t>
                </a:r>
                <a:r>
                  <a:rPr lang="en-US" sz="1400">
                    <a:solidFill>
                      <a:schemeClr val="tx1">
                        <a:lumMod val="50000"/>
                      </a:schemeClr>
                    </a:solidFill>
                  </a:rPr>
                  <a:t> </a:t>
                </a:r>
                <a:r>
                  <a:rPr lang="en-US" sz="1400" err="1">
                    <a:solidFill>
                      <a:schemeClr val="tx1">
                        <a:lumMod val="50000"/>
                      </a:schemeClr>
                    </a:solidFill>
                  </a:rPr>
                  <a:t>càng</a:t>
                </a:r>
                <a:r>
                  <a:rPr lang="en-US" sz="1400">
                    <a:solidFill>
                      <a:schemeClr val="tx1">
                        <a:lumMod val="50000"/>
                      </a:schemeClr>
                    </a:solidFill>
                  </a:rPr>
                  <a:t> </a:t>
                </a:r>
                <a:r>
                  <a:rPr lang="en-US" sz="1400" err="1">
                    <a:solidFill>
                      <a:schemeClr val="tx1">
                        <a:lumMod val="50000"/>
                      </a:schemeClr>
                    </a:solidFill>
                  </a:rPr>
                  <a:t>cao</a:t>
                </a:r>
                <a:r>
                  <a:rPr lang="en-US" sz="1400">
                    <a:solidFill>
                      <a:schemeClr val="tx1">
                        <a:lumMod val="50000"/>
                      </a:schemeClr>
                    </a:solidFill>
                  </a:rPr>
                  <a:t> </a:t>
                </a:r>
                <a:r>
                  <a:rPr lang="en-US" sz="1400" err="1">
                    <a:solidFill>
                      <a:schemeClr val="tx1">
                        <a:lumMod val="50000"/>
                      </a:schemeClr>
                    </a:solidFill>
                  </a:rPr>
                  <a:t>về</a:t>
                </a:r>
                <a:r>
                  <a:rPr lang="en-US" sz="1400">
                    <a:solidFill>
                      <a:schemeClr val="tx1">
                        <a:lumMod val="50000"/>
                      </a:schemeClr>
                    </a:solidFill>
                  </a:rPr>
                  <a:t> an </a:t>
                </a:r>
                <a:r>
                  <a:rPr lang="en-US" sz="1400" err="1">
                    <a:solidFill>
                      <a:schemeClr val="tx1">
                        <a:lumMod val="50000"/>
                      </a:schemeClr>
                    </a:solidFill>
                  </a:rPr>
                  <a:t>toàn</a:t>
                </a:r>
                <a:r>
                  <a:rPr lang="en-US" sz="1400">
                    <a:solidFill>
                      <a:schemeClr val="tx1">
                        <a:lumMod val="50000"/>
                      </a:schemeClr>
                    </a:solidFill>
                  </a:rPr>
                  <a:t> </a:t>
                </a:r>
                <a:r>
                  <a:rPr lang="en-US" sz="1400" err="1">
                    <a:solidFill>
                      <a:schemeClr val="tx1">
                        <a:lumMod val="50000"/>
                      </a:schemeClr>
                    </a:solidFill>
                  </a:rPr>
                  <a:t>sản</a:t>
                </a:r>
                <a:r>
                  <a:rPr lang="en-US" sz="1400">
                    <a:solidFill>
                      <a:schemeClr val="tx1">
                        <a:lumMod val="50000"/>
                      </a:schemeClr>
                    </a:solidFill>
                  </a:rPr>
                  <a:t> </a:t>
                </a:r>
                <a:r>
                  <a:rPr lang="en-US" sz="1400" err="1">
                    <a:solidFill>
                      <a:schemeClr val="tx1">
                        <a:lumMod val="50000"/>
                      </a:schemeClr>
                    </a:solidFill>
                  </a:rPr>
                  <a:t>xuất</a:t>
                </a:r>
                <a:r>
                  <a:rPr lang="en-US" sz="1400">
                    <a:solidFill>
                      <a:schemeClr val="tx1">
                        <a:lumMod val="50000"/>
                      </a:schemeClr>
                    </a:solidFill>
                  </a:rPr>
                  <a:t>.</a:t>
                </a:r>
                <a:endParaRPr lang="en-US" sz="1400">
                  <a:solidFill>
                    <a:srgbClr val="2F469C"/>
                  </a:solidFill>
                  <a:latin typeface="Calibri"/>
                  <a:cs typeface="Lato Bold"/>
                </a:endParaRPr>
              </a:p>
            </p:txBody>
          </p:sp>
        </p:grpSp>
      </p:grpSp>
      <p:sp>
        <p:nvSpPr>
          <p:cNvPr id="36" name="Rectangle 35">
            <a:extLst>
              <a:ext uri="{FF2B5EF4-FFF2-40B4-BE49-F238E27FC236}">
                <a16:creationId xmlns:a16="http://schemas.microsoft.com/office/drawing/2014/main" id="{80E403D4-6899-4DB7-A74A-70BCDF2756AF}"/>
              </a:ext>
            </a:extLst>
          </p:cNvPr>
          <p:cNvSpPr/>
          <p:nvPr/>
        </p:nvSpPr>
        <p:spPr>
          <a:xfrm>
            <a:off x="4629229" y="2207434"/>
            <a:ext cx="3262932" cy="35815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37" name="Group 36">
            <a:extLst>
              <a:ext uri="{FF2B5EF4-FFF2-40B4-BE49-F238E27FC236}">
                <a16:creationId xmlns:a16="http://schemas.microsoft.com/office/drawing/2014/main" id="{0223ED37-8B1F-4E73-9593-6C66ABAA7443}"/>
              </a:ext>
            </a:extLst>
          </p:cNvPr>
          <p:cNvGrpSpPr/>
          <p:nvPr/>
        </p:nvGrpSpPr>
        <p:grpSpPr>
          <a:xfrm>
            <a:off x="4736024" y="2342259"/>
            <a:ext cx="3007308" cy="2809864"/>
            <a:chOff x="4307254" y="1914770"/>
            <a:chExt cx="4009742" cy="3746481"/>
          </a:xfrm>
        </p:grpSpPr>
        <p:sp>
          <p:nvSpPr>
            <p:cNvPr id="38" name="Rectangle 37">
              <a:extLst>
                <a:ext uri="{FF2B5EF4-FFF2-40B4-BE49-F238E27FC236}">
                  <a16:creationId xmlns:a16="http://schemas.microsoft.com/office/drawing/2014/main" id="{FCDEEC7D-5223-42EF-934D-F9D0DB479E9E}"/>
                </a:ext>
              </a:extLst>
            </p:cNvPr>
            <p:cNvSpPr/>
            <p:nvPr/>
          </p:nvSpPr>
          <p:spPr>
            <a:xfrm>
              <a:off x="4307254" y="1914770"/>
              <a:ext cx="943848" cy="1764583"/>
            </a:xfrm>
            <a:prstGeom prst="rect">
              <a:avLst/>
            </a:prstGeom>
          </p:spPr>
          <p:txBody>
            <a:bodyPr wrap="none">
              <a:spAutoFit/>
            </a:bodyPr>
            <a:lstStyle/>
            <a:p>
              <a:pPr marL="3572"/>
              <a:r>
                <a:rPr lang="en-US" sz="8000">
                  <a:solidFill>
                    <a:schemeClr val="accent1"/>
                  </a:solidFill>
                  <a:latin typeface="+mj-lt"/>
                  <a:cs typeface="Arial" panose="020B0604020202020204" pitchFamily="34" charset="0"/>
                </a:rPr>
                <a:t>2</a:t>
              </a:r>
              <a:endParaRPr lang="en-GB" sz="700">
                <a:solidFill>
                  <a:schemeClr val="accent1"/>
                </a:solidFill>
                <a:latin typeface="+mj-lt"/>
                <a:cs typeface="Arial" panose="020B0604020202020204" pitchFamily="34" charset="0"/>
              </a:endParaRPr>
            </a:p>
          </p:txBody>
        </p:sp>
        <p:sp>
          <p:nvSpPr>
            <p:cNvPr id="39" name="Rectangle 38">
              <a:extLst>
                <a:ext uri="{FF2B5EF4-FFF2-40B4-BE49-F238E27FC236}">
                  <a16:creationId xmlns:a16="http://schemas.microsoft.com/office/drawing/2014/main" id="{FBBDF50A-A31B-4668-8ACC-05386E261668}"/>
                </a:ext>
              </a:extLst>
            </p:cNvPr>
            <p:cNvSpPr/>
            <p:nvPr/>
          </p:nvSpPr>
          <p:spPr>
            <a:xfrm>
              <a:off x="5163191" y="2753420"/>
              <a:ext cx="2943007" cy="533479"/>
            </a:xfrm>
            <a:prstGeom prst="rect">
              <a:avLst/>
            </a:prstGeom>
          </p:spPr>
          <p:txBody>
            <a:bodyPr wrap="square">
              <a:spAutoFit/>
            </a:bodyPr>
            <a:lstStyle/>
            <a:p>
              <a:pPr marL="3572"/>
              <a:r>
                <a:rPr lang="en-US" sz="2000" b="1">
                  <a:solidFill>
                    <a:schemeClr val="accent1"/>
                  </a:solidFill>
                  <a:latin typeface="+mj-lt"/>
                  <a:cs typeface="Arial" panose="020B0604020202020204" pitchFamily="34" charset="0"/>
                </a:rPr>
                <a:t>BỀN BỈ </a:t>
              </a:r>
            </a:p>
          </p:txBody>
        </p:sp>
        <p:sp>
          <p:nvSpPr>
            <p:cNvPr id="40" name="Rectangle 39">
              <a:extLst>
                <a:ext uri="{FF2B5EF4-FFF2-40B4-BE49-F238E27FC236}">
                  <a16:creationId xmlns:a16="http://schemas.microsoft.com/office/drawing/2014/main" id="{2714A708-F575-4A0B-BE83-11014374A1B5}"/>
                </a:ext>
              </a:extLst>
            </p:cNvPr>
            <p:cNvSpPr/>
            <p:nvPr/>
          </p:nvSpPr>
          <p:spPr>
            <a:xfrm>
              <a:off x="4417857" y="3199042"/>
              <a:ext cx="3899139" cy="2462209"/>
            </a:xfrm>
            <a:prstGeom prst="rect">
              <a:avLst/>
            </a:prstGeom>
          </p:spPr>
          <p:txBody>
            <a:bodyPr wrap="square">
              <a:spAutoFit/>
            </a:bodyPr>
            <a:lstStyle/>
            <a:p>
              <a:pPr marL="132157" indent="-128585">
                <a:buFont typeface="Wingdings" panose="05000000000000000000" pitchFamily="2" charset="2"/>
                <a:buChar char="Ø"/>
              </a:pPr>
              <a:endParaRPr lang="en-US" sz="1400" b="1">
                <a:solidFill>
                  <a:schemeClr val="accent1"/>
                </a:solidFill>
                <a:latin typeface="+mj-lt"/>
              </a:endParaRPr>
            </a:p>
            <a:p>
              <a:pPr marL="132157" indent="-128585">
                <a:buFont typeface="Wingdings" panose="05000000000000000000" pitchFamily="2" charset="2"/>
                <a:buChar char="Ø"/>
              </a:pPr>
              <a:r>
                <a:rPr lang="en-US" sz="1400">
                  <a:solidFill>
                    <a:schemeClr val="tx1">
                      <a:lumMod val="50000"/>
                    </a:schemeClr>
                  </a:solidFill>
                  <a:cs typeface="Calibri" panose="020F0502020204030204" pitchFamily="34" charset="0"/>
                </a:rPr>
                <a:t>Sandwich panel  </a:t>
              </a:r>
              <a:r>
                <a:rPr lang="en-US" sz="1600" b="1" err="1">
                  <a:solidFill>
                    <a:schemeClr val="accent1"/>
                  </a:solidFill>
                  <a:cs typeface="Calibri" panose="020F0502020204030204" pitchFamily="34" charset="0"/>
                </a:rPr>
                <a:t>bền</a:t>
              </a:r>
              <a:r>
                <a:rPr lang="en-US" sz="1600" b="1">
                  <a:solidFill>
                    <a:schemeClr val="accent1"/>
                  </a:solidFill>
                  <a:cs typeface="Calibri" panose="020F0502020204030204" pitchFamily="34" charset="0"/>
                </a:rPr>
                <a:t> h</a:t>
              </a:r>
              <a:r>
                <a:rPr lang="vi-VN" sz="1600" b="1">
                  <a:solidFill>
                    <a:schemeClr val="accent1"/>
                  </a:solidFill>
                  <a:cs typeface="Calibri" panose="020F0502020204030204" pitchFamily="34" charset="0"/>
                </a:rPr>
                <a:t>ơ</a:t>
              </a:r>
              <a:r>
                <a:rPr lang="en-US" sz="1600" b="1">
                  <a:solidFill>
                    <a:schemeClr val="accent1"/>
                  </a:solidFill>
                  <a:cs typeface="Calibri" panose="020F0502020204030204" pitchFamily="34" charset="0"/>
                </a:rPr>
                <a:t>n</a:t>
              </a:r>
              <a:r>
                <a:rPr lang="en-US" sz="1400" b="1">
                  <a:solidFill>
                    <a:schemeClr val="accent1"/>
                  </a:solidFill>
                  <a:cs typeface="Calibri" panose="020F0502020204030204" pitchFamily="34" charset="0"/>
                </a:rPr>
                <a:t> </a:t>
              </a:r>
              <a:r>
                <a:rPr lang="en-US" sz="1400" err="1">
                  <a:solidFill>
                    <a:schemeClr val="tx1">
                      <a:lumMod val="50000"/>
                    </a:schemeClr>
                  </a:solidFill>
                  <a:cs typeface="Calibri" panose="020F0502020204030204" pitchFamily="34" charset="0"/>
                </a:rPr>
                <a:t>sản</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phẩm</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thông</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thường</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nhờ</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vào</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kết</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cấu</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và</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chất</a:t>
              </a:r>
              <a:r>
                <a:rPr lang="en-US" sz="1400">
                  <a:solidFill>
                    <a:schemeClr val="tx1">
                      <a:lumMod val="50000"/>
                    </a:schemeClr>
                  </a:solidFill>
                  <a:cs typeface="Calibri" panose="020F0502020204030204" pitchFamily="34" charset="0"/>
                </a:rPr>
                <a:t> l</a:t>
              </a:r>
              <a:r>
                <a:rPr lang="vi-VN" sz="1400">
                  <a:solidFill>
                    <a:schemeClr val="tx1">
                      <a:lumMod val="50000"/>
                    </a:schemeClr>
                  </a:solidFill>
                  <a:cs typeface="Calibri" panose="020F0502020204030204" pitchFamily="34" charset="0"/>
                </a:rPr>
                <a:t>ư</a:t>
              </a:r>
              <a:r>
                <a:rPr lang="en-US" sz="1400" err="1">
                  <a:solidFill>
                    <a:schemeClr val="tx1">
                      <a:lumMod val="50000"/>
                    </a:schemeClr>
                  </a:solidFill>
                  <a:cs typeface="Calibri" panose="020F0502020204030204" pitchFamily="34" charset="0"/>
                </a:rPr>
                <a:t>ợng</a:t>
              </a:r>
              <a:r>
                <a:rPr lang="en-US" sz="1400">
                  <a:solidFill>
                    <a:schemeClr val="tx1">
                      <a:lumMod val="50000"/>
                    </a:schemeClr>
                  </a:solidFill>
                  <a:cs typeface="Calibri" panose="020F0502020204030204" pitchFamily="34" charset="0"/>
                </a:rPr>
                <a:t> 2 </a:t>
              </a:r>
              <a:r>
                <a:rPr lang="en-US" sz="1400" err="1">
                  <a:solidFill>
                    <a:schemeClr val="tx1">
                      <a:lumMod val="50000"/>
                    </a:schemeClr>
                  </a:solidFill>
                  <a:cs typeface="Calibri" panose="020F0502020204030204" pitchFamily="34" charset="0"/>
                </a:rPr>
                <a:t>lớp</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tôn</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bảo</a:t>
              </a:r>
              <a:r>
                <a:rPr lang="en-US" sz="1400">
                  <a:solidFill>
                    <a:schemeClr val="tx1">
                      <a:lumMod val="50000"/>
                    </a:schemeClr>
                  </a:solidFill>
                  <a:cs typeface="Calibri" panose="020F0502020204030204" pitchFamily="34" charset="0"/>
                </a:rPr>
                <a:t> </a:t>
              </a:r>
              <a:r>
                <a:rPr lang="en-US" sz="1400" err="1">
                  <a:solidFill>
                    <a:schemeClr val="tx1">
                      <a:lumMod val="50000"/>
                    </a:schemeClr>
                  </a:solidFill>
                  <a:cs typeface="Calibri" panose="020F0502020204030204" pitchFamily="34" charset="0"/>
                </a:rPr>
                <a:t>vệ</a:t>
              </a:r>
              <a:r>
                <a:rPr lang="en-US" sz="1400">
                  <a:solidFill>
                    <a:schemeClr val="tx1">
                      <a:lumMod val="50000"/>
                    </a:schemeClr>
                  </a:solidFill>
                  <a:cs typeface="Calibri" panose="020F0502020204030204" pitchFamily="34" charset="0"/>
                </a:rPr>
                <a:t>. </a:t>
              </a:r>
            </a:p>
            <a:p>
              <a:pPr marL="132157" indent="-128585">
                <a:buFont typeface="Wingdings" panose="05000000000000000000" pitchFamily="2" charset="2"/>
                <a:buChar char="Ø"/>
              </a:pPr>
              <a:endParaRPr lang="en-US" sz="1400">
                <a:solidFill>
                  <a:schemeClr val="tx1">
                    <a:lumMod val="50000"/>
                  </a:schemeClr>
                </a:solidFill>
                <a:cs typeface="Calibri" panose="020F0502020204030204" pitchFamily="34" charset="0"/>
              </a:endParaRPr>
            </a:p>
            <a:p>
              <a:pPr marL="3572"/>
              <a:endParaRPr lang="en-US" sz="1400">
                <a:solidFill>
                  <a:srgbClr val="363534">
                    <a:lumMod val="50000"/>
                  </a:srgbClr>
                </a:solidFill>
                <a:cs typeface="Calibri" panose="020F0502020204030204" pitchFamily="34" charset="0"/>
              </a:endParaRPr>
            </a:p>
            <a:p>
              <a:pPr marL="132157" indent="-128585">
                <a:buFont typeface="Wingdings" panose="05000000000000000000" pitchFamily="2" charset="2"/>
                <a:buChar char="Ø"/>
              </a:pPr>
              <a:endParaRPr lang="en-US" sz="1400">
                <a:solidFill>
                  <a:schemeClr val="tx1">
                    <a:lumMod val="50000"/>
                  </a:schemeClr>
                </a:solidFill>
                <a:cs typeface="Calibri" panose="020F0502020204030204" pitchFamily="34" charset="0"/>
              </a:endParaRPr>
            </a:p>
            <a:p>
              <a:pPr marL="3572"/>
              <a:endParaRPr lang="en-US" sz="1400">
                <a:cs typeface="Calibri" panose="020F0502020204030204" pitchFamily="34" charset="0"/>
              </a:endParaRPr>
            </a:p>
          </p:txBody>
        </p:sp>
      </p:grpSp>
      <p:sp>
        <p:nvSpPr>
          <p:cNvPr id="46" name="Rectangle 45">
            <a:extLst>
              <a:ext uri="{FF2B5EF4-FFF2-40B4-BE49-F238E27FC236}">
                <a16:creationId xmlns:a16="http://schemas.microsoft.com/office/drawing/2014/main" id="{35A6ED93-C400-43D7-B709-688481C54DDC}"/>
              </a:ext>
            </a:extLst>
          </p:cNvPr>
          <p:cNvSpPr/>
          <p:nvPr/>
        </p:nvSpPr>
        <p:spPr>
          <a:xfrm>
            <a:off x="8078415" y="3305464"/>
            <a:ext cx="3077015" cy="3119243"/>
          </a:xfrm>
          <a:prstGeom prst="rect">
            <a:avLst/>
          </a:prstGeom>
          <a:solidFill>
            <a:schemeClr val="accent4">
              <a:lumMod val="20000"/>
              <a:lumOff val="80000"/>
            </a:schemeClr>
          </a:solidFill>
          <a:ln w="25400" cap="flat" cmpd="sng" algn="ctr">
            <a:noFill/>
            <a:prstDash val="solid"/>
          </a:ln>
          <a:effectLst/>
        </p:spPr>
        <p:txBody>
          <a:bodyPr rtlCol="0" anchor="ctr"/>
          <a:lstStyle/>
          <a:p>
            <a:pPr algn="ctr" defTabSz="685783">
              <a:defRPr/>
            </a:pPr>
            <a:endParaRPr lang="en-US" sz="1400" kern="0">
              <a:solidFill>
                <a:prstClr val="white"/>
              </a:solidFill>
              <a:latin typeface="Calibri"/>
            </a:endParaRPr>
          </a:p>
        </p:txBody>
      </p:sp>
      <p:grpSp>
        <p:nvGrpSpPr>
          <p:cNvPr id="47" name="Group 46">
            <a:extLst>
              <a:ext uri="{FF2B5EF4-FFF2-40B4-BE49-F238E27FC236}">
                <a16:creationId xmlns:a16="http://schemas.microsoft.com/office/drawing/2014/main" id="{8C4ADAE4-5885-4CFF-993A-F838539B2252}"/>
              </a:ext>
            </a:extLst>
          </p:cNvPr>
          <p:cNvGrpSpPr/>
          <p:nvPr/>
        </p:nvGrpSpPr>
        <p:grpSpPr>
          <a:xfrm>
            <a:off x="8133326" y="3394449"/>
            <a:ext cx="2664348" cy="2300771"/>
            <a:chOff x="8236127" y="2198668"/>
            <a:chExt cx="3552465" cy="3067695"/>
          </a:xfrm>
          <a:solidFill>
            <a:schemeClr val="accent4">
              <a:lumMod val="20000"/>
              <a:lumOff val="80000"/>
            </a:schemeClr>
          </a:solidFill>
        </p:grpSpPr>
        <p:sp>
          <p:nvSpPr>
            <p:cNvPr id="48" name="Rectangle 47">
              <a:extLst>
                <a:ext uri="{FF2B5EF4-FFF2-40B4-BE49-F238E27FC236}">
                  <a16:creationId xmlns:a16="http://schemas.microsoft.com/office/drawing/2014/main" id="{16F3D663-AAAB-45E1-934B-D132CE3B6EAE}"/>
                </a:ext>
              </a:extLst>
            </p:cNvPr>
            <p:cNvSpPr/>
            <p:nvPr/>
          </p:nvSpPr>
          <p:spPr>
            <a:xfrm>
              <a:off x="8236127" y="2198668"/>
              <a:ext cx="943848" cy="1764586"/>
            </a:xfrm>
            <a:prstGeom prst="rect">
              <a:avLst/>
            </a:prstGeom>
            <a:grpFill/>
          </p:spPr>
          <p:txBody>
            <a:bodyPr wrap="none">
              <a:spAutoFit/>
            </a:bodyPr>
            <a:lstStyle/>
            <a:p>
              <a:pPr marL="3572"/>
              <a:r>
                <a:rPr lang="en-US" sz="8000">
                  <a:solidFill>
                    <a:srgbClr val="B71234"/>
                  </a:solidFill>
                  <a:latin typeface="Calibri"/>
                  <a:cs typeface="Arial" panose="020B0604020202020204" pitchFamily="34" charset="0"/>
                </a:rPr>
                <a:t>3</a:t>
              </a:r>
              <a:endParaRPr lang="en-GB" sz="600">
                <a:solidFill>
                  <a:srgbClr val="B71234"/>
                </a:solidFill>
                <a:latin typeface="Calibri"/>
                <a:cs typeface="Arial" panose="020B0604020202020204" pitchFamily="34" charset="0"/>
              </a:endParaRPr>
            </a:p>
          </p:txBody>
        </p:sp>
        <p:sp>
          <p:nvSpPr>
            <p:cNvPr id="49" name="Rectangle 48">
              <a:extLst>
                <a:ext uri="{FF2B5EF4-FFF2-40B4-BE49-F238E27FC236}">
                  <a16:creationId xmlns:a16="http://schemas.microsoft.com/office/drawing/2014/main" id="{187D3FA6-D839-4E5F-B7A1-1AF2118A0979}"/>
                </a:ext>
              </a:extLst>
            </p:cNvPr>
            <p:cNvSpPr/>
            <p:nvPr/>
          </p:nvSpPr>
          <p:spPr>
            <a:xfrm>
              <a:off x="9176042" y="2952556"/>
              <a:ext cx="2612550" cy="533480"/>
            </a:xfrm>
            <a:prstGeom prst="rect">
              <a:avLst/>
            </a:prstGeom>
            <a:grpFill/>
          </p:spPr>
          <p:txBody>
            <a:bodyPr wrap="square">
              <a:spAutoFit/>
            </a:bodyPr>
            <a:lstStyle/>
            <a:p>
              <a:pPr marL="3572"/>
              <a:r>
                <a:rPr lang="en-US" sz="2000" b="1">
                  <a:solidFill>
                    <a:srgbClr val="B71234"/>
                  </a:solidFill>
                  <a:latin typeface="Calibri"/>
                  <a:cs typeface="Arial" panose="020B0604020202020204" pitchFamily="34" charset="0"/>
                </a:rPr>
                <a:t>THẨM MĨ </a:t>
              </a:r>
              <a:endParaRPr lang="en-GB" sz="2000" b="1">
                <a:solidFill>
                  <a:srgbClr val="B71234"/>
                </a:solidFill>
                <a:latin typeface="Calibri"/>
                <a:cs typeface="Arial" panose="020B0604020202020204" pitchFamily="34" charset="0"/>
              </a:endParaRPr>
            </a:p>
          </p:txBody>
        </p:sp>
        <p:sp>
          <p:nvSpPr>
            <p:cNvPr id="50" name="Rectangle 49">
              <a:extLst>
                <a:ext uri="{FF2B5EF4-FFF2-40B4-BE49-F238E27FC236}">
                  <a16:creationId xmlns:a16="http://schemas.microsoft.com/office/drawing/2014/main" id="{45CDD3F2-FCB3-4DDF-ABC5-1DE163672102}"/>
                </a:ext>
              </a:extLst>
            </p:cNvPr>
            <p:cNvSpPr/>
            <p:nvPr/>
          </p:nvSpPr>
          <p:spPr>
            <a:xfrm>
              <a:off x="8272278" y="3624888"/>
              <a:ext cx="3398912" cy="1641475"/>
            </a:xfrm>
            <a:prstGeom prst="rect">
              <a:avLst/>
            </a:prstGeom>
            <a:grpFill/>
          </p:spPr>
          <p:txBody>
            <a:bodyPr wrap="square">
              <a:spAutoFit/>
            </a:bodyPr>
            <a:lstStyle/>
            <a:p>
              <a:pPr marL="214308" indent="-214308">
                <a:buFont typeface="Wingdings" panose="05000000000000000000" pitchFamily="2" charset="2"/>
                <a:buChar char="Ø"/>
                <a:defRPr/>
              </a:pPr>
              <a:r>
                <a:rPr lang="en-US" sz="1400">
                  <a:solidFill>
                    <a:srgbClr val="363534">
                      <a:lumMod val="50000"/>
                    </a:srgbClr>
                  </a:solidFill>
                  <a:latin typeface="Calibri"/>
                  <a:cs typeface="Calibri" panose="020F0502020204030204" pitchFamily="34" charset="0"/>
                </a:rPr>
                <a:t>Sandwich panel </a:t>
              </a:r>
              <a:r>
                <a:rPr lang="en-US" sz="1600" b="1" err="1">
                  <a:solidFill>
                    <a:schemeClr val="accent1"/>
                  </a:solidFill>
                  <a:latin typeface="Calibri"/>
                  <a:cs typeface="Calibri" panose="020F0502020204030204" pitchFamily="34" charset="0"/>
                </a:rPr>
                <a:t>tăng</a:t>
              </a:r>
              <a:r>
                <a:rPr lang="en-US" sz="1600" b="1">
                  <a:solidFill>
                    <a:schemeClr val="accent1"/>
                  </a:solidFill>
                  <a:latin typeface="Calibri"/>
                  <a:cs typeface="Calibri" panose="020F0502020204030204" pitchFamily="34" charset="0"/>
                </a:rPr>
                <a:t> </a:t>
              </a:r>
              <a:r>
                <a:rPr lang="en-US" sz="1600" b="1" err="1">
                  <a:solidFill>
                    <a:schemeClr val="accent1"/>
                  </a:solidFill>
                  <a:latin typeface="Calibri"/>
                  <a:cs typeface="Calibri" panose="020F0502020204030204" pitchFamily="34" charset="0"/>
                </a:rPr>
                <a:t>vẻ</a:t>
              </a:r>
              <a:r>
                <a:rPr lang="en-US" sz="1600" b="1">
                  <a:solidFill>
                    <a:schemeClr val="accent1"/>
                  </a:solidFill>
                  <a:latin typeface="Calibri"/>
                  <a:cs typeface="Calibri" panose="020F0502020204030204" pitchFamily="34" charset="0"/>
                </a:rPr>
                <a:t> </a:t>
              </a:r>
              <a:r>
                <a:rPr lang="en-US" sz="1600" b="1" err="1">
                  <a:solidFill>
                    <a:schemeClr val="accent1"/>
                  </a:solidFill>
                  <a:latin typeface="Calibri"/>
                  <a:cs typeface="Calibri" panose="020F0502020204030204" pitchFamily="34" charset="0"/>
                </a:rPr>
                <a:t>đẹp</a:t>
              </a:r>
              <a:r>
                <a:rPr lang="en-US" sz="1600" b="1">
                  <a:solidFill>
                    <a:schemeClr val="accent1"/>
                  </a:solidFill>
                  <a:latin typeface="Calibri"/>
                  <a:cs typeface="Calibri" panose="020F0502020204030204" pitchFamily="34" charset="0"/>
                </a:rPr>
                <a:t> </a:t>
              </a:r>
              <a:r>
                <a:rPr lang="en-US" sz="1600" b="1" err="1">
                  <a:solidFill>
                    <a:schemeClr val="accent1"/>
                  </a:solidFill>
                  <a:latin typeface="Calibri"/>
                  <a:cs typeface="Calibri" panose="020F0502020204030204" pitchFamily="34" charset="0"/>
                </a:rPr>
                <a:t>của</a:t>
              </a:r>
              <a:r>
                <a:rPr lang="en-US" sz="1600" b="1">
                  <a:solidFill>
                    <a:schemeClr val="accent1"/>
                  </a:solidFill>
                  <a:latin typeface="Calibri"/>
                  <a:cs typeface="Calibri" panose="020F0502020204030204" pitchFamily="34" charset="0"/>
                </a:rPr>
                <a:t> </a:t>
              </a:r>
              <a:r>
                <a:rPr lang="en-US" sz="1600" b="1" err="1">
                  <a:solidFill>
                    <a:schemeClr val="accent1"/>
                  </a:solidFill>
                  <a:latin typeface="Calibri"/>
                  <a:cs typeface="Calibri" panose="020F0502020204030204" pitchFamily="34" charset="0"/>
                </a:rPr>
                <a:t>công</a:t>
              </a:r>
              <a:r>
                <a:rPr lang="en-US" sz="1600" b="1">
                  <a:solidFill>
                    <a:schemeClr val="accent1"/>
                  </a:solidFill>
                  <a:latin typeface="Calibri"/>
                  <a:cs typeface="Calibri" panose="020F0502020204030204" pitchFamily="34" charset="0"/>
                </a:rPr>
                <a:t> </a:t>
              </a:r>
              <a:r>
                <a:rPr lang="en-US" sz="1600" b="1" err="1">
                  <a:solidFill>
                    <a:schemeClr val="accent1"/>
                  </a:solidFill>
                  <a:latin typeface="Calibri"/>
                  <a:cs typeface="Calibri" panose="020F0502020204030204" pitchFamily="34" charset="0"/>
                </a:rPr>
                <a:t>trinh</a:t>
              </a:r>
              <a:r>
                <a:rPr lang="en-US" sz="1400">
                  <a:solidFill>
                    <a:srgbClr val="363534">
                      <a:lumMod val="50000"/>
                    </a:srgbClr>
                  </a:solidFill>
                  <a:latin typeface="Calibri"/>
                  <a:cs typeface="Calibri" panose="020F0502020204030204" pitchFamily="34" charset="0"/>
                </a:rPr>
                <a:t>  </a:t>
              </a:r>
              <a:r>
                <a:rPr lang="en-US" sz="1400" err="1">
                  <a:latin typeface="Calibri"/>
                  <a:cs typeface="Calibri" panose="020F0502020204030204" pitchFamily="34" charset="0"/>
                </a:rPr>
                <a:t>thông</a:t>
              </a:r>
              <a:r>
                <a:rPr lang="en-US" sz="1400">
                  <a:latin typeface="Calibri"/>
                  <a:cs typeface="Calibri" panose="020F0502020204030204" pitchFamily="34" charset="0"/>
                </a:rPr>
                <a:t> qua </a:t>
              </a:r>
              <a:r>
                <a:rPr lang="en-US" sz="1400" err="1">
                  <a:latin typeface="Calibri"/>
                  <a:cs typeface="Calibri" panose="020F0502020204030204" pitchFamily="34" charset="0"/>
                </a:rPr>
                <a:t>kết</a:t>
              </a:r>
              <a:r>
                <a:rPr lang="en-US" sz="1400">
                  <a:latin typeface="Calibri"/>
                  <a:cs typeface="Calibri" panose="020F0502020204030204" pitchFamily="34" charset="0"/>
                </a:rPr>
                <a:t> </a:t>
              </a:r>
              <a:r>
                <a:rPr lang="en-US" sz="1400" err="1">
                  <a:latin typeface="Calibri"/>
                  <a:cs typeface="Calibri" panose="020F0502020204030204" pitchFamily="34" charset="0"/>
                </a:rPr>
                <a:t>cấu</a:t>
              </a:r>
              <a:r>
                <a:rPr lang="en-US" sz="1400">
                  <a:latin typeface="Calibri"/>
                  <a:cs typeface="Calibri" panose="020F0502020204030204" pitchFamily="34" charset="0"/>
                </a:rPr>
                <a:t> </a:t>
              </a:r>
              <a:r>
                <a:rPr lang="en-US" sz="1400" err="1">
                  <a:latin typeface="Calibri"/>
                  <a:cs typeface="Calibri" panose="020F0502020204030204" pitchFamily="34" charset="0"/>
                </a:rPr>
                <a:t>chắc</a:t>
              </a:r>
              <a:r>
                <a:rPr lang="en-US" sz="1400">
                  <a:latin typeface="Calibri"/>
                  <a:cs typeface="Calibri" panose="020F0502020204030204" pitchFamily="34" charset="0"/>
                </a:rPr>
                <a:t> </a:t>
              </a:r>
              <a:r>
                <a:rPr lang="en-US" sz="1400" err="1">
                  <a:latin typeface="Calibri"/>
                  <a:cs typeface="Calibri" panose="020F0502020204030204" pitchFamily="34" charset="0"/>
                </a:rPr>
                <a:t>chắn</a:t>
              </a:r>
              <a:r>
                <a:rPr lang="en-US" sz="1400">
                  <a:latin typeface="Calibri"/>
                  <a:cs typeface="Calibri" panose="020F0502020204030204" pitchFamily="34" charset="0"/>
                </a:rPr>
                <a:t>, </a:t>
              </a:r>
              <a:r>
                <a:rPr lang="en-US" sz="1400" err="1">
                  <a:latin typeface="Calibri"/>
                  <a:cs typeface="Calibri" panose="020F0502020204030204" pitchFamily="34" charset="0"/>
                </a:rPr>
                <a:t>bề</a:t>
              </a:r>
              <a:r>
                <a:rPr lang="en-US" sz="1400">
                  <a:latin typeface="Calibri"/>
                  <a:cs typeface="Calibri" panose="020F0502020204030204" pitchFamily="34" charset="0"/>
                </a:rPr>
                <a:t> </a:t>
              </a:r>
              <a:r>
                <a:rPr lang="en-US" sz="1400" err="1">
                  <a:latin typeface="Calibri"/>
                  <a:cs typeface="Calibri" panose="020F0502020204030204" pitchFamily="34" charset="0"/>
                </a:rPr>
                <a:t>mặt</a:t>
              </a:r>
              <a:r>
                <a:rPr lang="en-US" sz="1400">
                  <a:latin typeface="Calibri"/>
                  <a:cs typeface="Calibri" panose="020F0502020204030204" pitchFamily="34" charset="0"/>
                </a:rPr>
                <a:t> </a:t>
              </a:r>
              <a:r>
                <a:rPr lang="en-US" sz="1400" err="1">
                  <a:latin typeface="Calibri"/>
                  <a:cs typeface="Calibri" panose="020F0502020204030204" pitchFamily="34" charset="0"/>
                </a:rPr>
                <a:t>phẳng</a:t>
              </a:r>
              <a:r>
                <a:rPr lang="en-US" sz="1400">
                  <a:latin typeface="Calibri"/>
                  <a:cs typeface="Calibri" panose="020F0502020204030204" pitchFamily="34" charset="0"/>
                </a:rPr>
                <a:t> </a:t>
              </a:r>
              <a:r>
                <a:rPr lang="en-US" sz="1400" err="1">
                  <a:latin typeface="Calibri"/>
                  <a:cs typeface="Calibri" panose="020F0502020204030204" pitchFamily="34" charset="0"/>
                </a:rPr>
                <a:t>và</a:t>
              </a:r>
              <a:r>
                <a:rPr lang="en-US" sz="1400">
                  <a:latin typeface="Calibri"/>
                  <a:cs typeface="Calibri" panose="020F0502020204030204" pitchFamily="34" charset="0"/>
                </a:rPr>
                <a:t> </a:t>
              </a:r>
              <a:r>
                <a:rPr lang="en-US" sz="1400" err="1">
                  <a:latin typeface="Calibri"/>
                  <a:cs typeface="Calibri" panose="020F0502020204030204" pitchFamily="34" charset="0"/>
                </a:rPr>
                <a:t>màu</a:t>
              </a:r>
              <a:r>
                <a:rPr lang="en-US" sz="1400">
                  <a:latin typeface="Calibri"/>
                  <a:cs typeface="Calibri" panose="020F0502020204030204" pitchFamily="34" charset="0"/>
                </a:rPr>
                <a:t> s</a:t>
              </a:r>
              <a:r>
                <a:rPr lang="vi-VN" sz="1400">
                  <a:latin typeface="Calibri"/>
                  <a:cs typeface="Calibri" panose="020F0502020204030204" pitchFamily="34" charset="0"/>
                </a:rPr>
                <a:t>ơ</a:t>
              </a:r>
              <a:r>
                <a:rPr lang="en-US" sz="1400">
                  <a:latin typeface="Calibri"/>
                  <a:cs typeface="Calibri" panose="020F0502020204030204" pitchFamily="34" charset="0"/>
                </a:rPr>
                <a:t>n </a:t>
              </a:r>
              <a:r>
                <a:rPr lang="en-US" sz="1400" err="1">
                  <a:latin typeface="Calibri"/>
                  <a:cs typeface="Calibri" panose="020F0502020204030204" pitchFamily="34" charset="0"/>
                </a:rPr>
                <a:t>bền</a:t>
              </a:r>
              <a:r>
                <a:rPr lang="en-US" sz="1400">
                  <a:latin typeface="Calibri"/>
                  <a:cs typeface="Calibri" panose="020F0502020204030204" pitchFamily="34" charset="0"/>
                </a:rPr>
                <a:t> </a:t>
              </a:r>
              <a:r>
                <a:rPr lang="en-US" sz="1400" err="1">
                  <a:latin typeface="Calibri"/>
                  <a:cs typeface="Calibri" panose="020F0502020204030204" pitchFamily="34" charset="0"/>
                </a:rPr>
                <a:t>bỉ</a:t>
              </a:r>
              <a:r>
                <a:rPr lang="en-US" sz="1400">
                  <a:latin typeface="Calibri"/>
                  <a:cs typeface="Calibri" panose="020F0502020204030204" pitchFamily="34" charset="0"/>
                </a:rPr>
                <a:t> </a:t>
              </a:r>
              <a:r>
                <a:rPr lang="en-US" sz="1400" err="1">
                  <a:latin typeface="Calibri"/>
                  <a:cs typeface="Calibri" panose="020F0502020204030204" pitchFamily="34" charset="0"/>
                </a:rPr>
                <a:t>không</a:t>
              </a:r>
              <a:r>
                <a:rPr lang="en-US" sz="1400">
                  <a:latin typeface="Calibri"/>
                  <a:cs typeface="Calibri" panose="020F0502020204030204" pitchFamily="34" charset="0"/>
                </a:rPr>
                <a:t> bong </a:t>
              </a:r>
              <a:r>
                <a:rPr lang="en-US" sz="1400" err="1">
                  <a:latin typeface="Calibri"/>
                  <a:cs typeface="Calibri" panose="020F0502020204030204" pitchFamily="34" charset="0"/>
                </a:rPr>
                <a:t>tróc</a:t>
              </a:r>
              <a:r>
                <a:rPr lang="en-US" sz="1400">
                  <a:latin typeface="Calibri"/>
                  <a:cs typeface="Calibri" panose="020F0502020204030204" pitchFamily="34" charset="0"/>
                </a:rPr>
                <a:t>. </a:t>
              </a:r>
              <a:endParaRPr lang="en-GB" sz="1400">
                <a:latin typeface="Calibri"/>
              </a:endParaRPr>
            </a:p>
          </p:txBody>
        </p:sp>
      </p:grpSp>
      <p:sp>
        <p:nvSpPr>
          <p:cNvPr id="3" name="TextBox 2">
            <a:extLst>
              <a:ext uri="{FF2B5EF4-FFF2-40B4-BE49-F238E27FC236}">
                <a16:creationId xmlns:a16="http://schemas.microsoft.com/office/drawing/2014/main" id="{56877BF1-24ED-4F3A-9940-D564244E1706}"/>
              </a:ext>
            </a:extLst>
          </p:cNvPr>
          <p:cNvSpPr txBox="1"/>
          <p:nvPr/>
        </p:nvSpPr>
        <p:spPr>
          <a:xfrm>
            <a:off x="3166492" y="1095906"/>
            <a:ext cx="1430079" cy="307777"/>
          </a:xfrm>
          <a:prstGeom prst="rect">
            <a:avLst/>
          </a:prstGeom>
          <a:noFill/>
        </p:spPr>
        <p:txBody>
          <a:bodyPr wrap="square" rtlCol="0">
            <a:spAutoFit/>
          </a:bodyPr>
          <a:lstStyle/>
          <a:p>
            <a:r>
              <a:rPr lang="en-US" sz="1400" err="1"/>
              <a:t>Lớp</a:t>
            </a:r>
            <a:r>
              <a:rPr lang="en-US" sz="1400"/>
              <a:t> </a:t>
            </a:r>
            <a:r>
              <a:rPr lang="en-US" sz="1400" err="1"/>
              <a:t>cách</a:t>
            </a:r>
            <a:r>
              <a:rPr lang="en-US" sz="1400"/>
              <a:t> </a:t>
            </a:r>
            <a:r>
              <a:rPr lang="en-US" sz="1400" err="1"/>
              <a:t>nhiệt</a:t>
            </a:r>
            <a:endParaRPr lang="en-US" sz="1400"/>
          </a:p>
        </p:txBody>
      </p:sp>
      <p:sp>
        <p:nvSpPr>
          <p:cNvPr id="24" name="TextBox 23">
            <a:extLst>
              <a:ext uri="{FF2B5EF4-FFF2-40B4-BE49-F238E27FC236}">
                <a16:creationId xmlns:a16="http://schemas.microsoft.com/office/drawing/2014/main" id="{FA57E2F0-A30E-40A9-95CA-C1AEA3A1C2B1}"/>
              </a:ext>
            </a:extLst>
          </p:cNvPr>
          <p:cNvSpPr txBox="1"/>
          <p:nvPr/>
        </p:nvSpPr>
        <p:spPr>
          <a:xfrm>
            <a:off x="5159815" y="2295418"/>
            <a:ext cx="2361785" cy="307777"/>
          </a:xfrm>
          <a:prstGeom prst="rect">
            <a:avLst/>
          </a:prstGeom>
          <a:noFill/>
        </p:spPr>
        <p:txBody>
          <a:bodyPr wrap="square" rtlCol="0">
            <a:spAutoFit/>
          </a:bodyPr>
          <a:lstStyle/>
          <a:p>
            <a:pPr algn="r"/>
            <a:r>
              <a:rPr lang="en-US" sz="1400" err="1"/>
              <a:t>Lớp</a:t>
            </a:r>
            <a:r>
              <a:rPr lang="en-US" sz="1400"/>
              <a:t> </a:t>
            </a:r>
            <a:r>
              <a:rPr lang="en-US" sz="1400" err="1"/>
              <a:t>tôn</a:t>
            </a:r>
            <a:r>
              <a:rPr lang="en-US" sz="1400"/>
              <a:t> </a:t>
            </a:r>
          </a:p>
        </p:txBody>
      </p:sp>
      <p:sp>
        <p:nvSpPr>
          <p:cNvPr id="25" name="TextBox 24">
            <a:extLst>
              <a:ext uri="{FF2B5EF4-FFF2-40B4-BE49-F238E27FC236}">
                <a16:creationId xmlns:a16="http://schemas.microsoft.com/office/drawing/2014/main" id="{4191244A-B9E4-43C1-B8F1-0368765D766F}"/>
              </a:ext>
            </a:extLst>
          </p:cNvPr>
          <p:cNvSpPr txBox="1"/>
          <p:nvPr/>
        </p:nvSpPr>
        <p:spPr>
          <a:xfrm>
            <a:off x="9729742" y="3418424"/>
            <a:ext cx="1191963" cy="307777"/>
          </a:xfrm>
          <a:prstGeom prst="rect">
            <a:avLst/>
          </a:prstGeom>
          <a:noFill/>
        </p:spPr>
        <p:txBody>
          <a:bodyPr wrap="square" rtlCol="0">
            <a:spAutoFit/>
          </a:bodyPr>
          <a:lstStyle/>
          <a:p>
            <a:pPr algn="r"/>
            <a:r>
              <a:rPr lang="en-US" sz="1400" err="1"/>
              <a:t>Lớp</a:t>
            </a:r>
            <a:r>
              <a:rPr lang="en-US" sz="1400"/>
              <a:t> </a:t>
            </a:r>
            <a:r>
              <a:rPr lang="en-US" sz="1400" err="1"/>
              <a:t>tôn</a:t>
            </a:r>
            <a:r>
              <a:rPr lang="en-US" sz="1400"/>
              <a:t> </a:t>
            </a:r>
          </a:p>
        </p:txBody>
      </p:sp>
      <p:sp>
        <p:nvSpPr>
          <p:cNvPr id="42" name="Rectangle 41">
            <a:extLst>
              <a:ext uri="{FF2B5EF4-FFF2-40B4-BE49-F238E27FC236}">
                <a16:creationId xmlns:a16="http://schemas.microsoft.com/office/drawing/2014/main" id="{C069AF35-9ABA-4036-8A1B-E26D8A38215A}"/>
              </a:ext>
            </a:extLst>
          </p:cNvPr>
          <p:cNvSpPr/>
          <p:nvPr/>
        </p:nvSpPr>
        <p:spPr>
          <a:xfrm>
            <a:off x="10768909" y="103989"/>
            <a:ext cx="1155033" cy="70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Rectangle 40">
            <a:extLst>
              <a:ext uri="{FF2B5EF4-FFF2-40B4-BE49-F238E27FC236}">
                <a16:creationId xmlns:a16="http://schemas.microsoft.com/office/drawing/2014/main" id="{F31134C4-BE91-4574-A37E-C35274A576DD}"/>
              </a:ext>
            </a:extLst>
          </p:cNvPr>
          <p:cNvSpPr/>
          <p:nvPr/>
        </p:nvSpPr>
        <p:spPr>
          <a:xfrm>
            <a:off x="1874246" y="257404"/>
            <a:ext cx="8071877" cy="400110"/>
          </a:xfrm>
          <a:prstGeom prst="rect">
            <a:avLst/>
          </a:prstGeom>
        </p:spPr>
        <p:txBody>
          <a:bodyPr wrap="square">
            <a:spAutoFit/>
          </a:bodyPr>
          <a:lstStyle/>
          <a:p>
            <a:r>
              <a:rPr lang="en-US" sz="2000" b="1">
                <a:solidFill>
                  <a:schemeClr val="accent5">
                    <a:lumMod val="50000"/>
                  </a:schemeClr>
                </a:solidFill>
                <a:latin typeface="Arial" panose="020B0604020202020204" pitchFamily="34" charset="0"/>
                <a:cs typeface="Arial" panose="020B0604020202020204" pitchFamily="34" charset="0"/>
              </a:rPr>
              <a:t>LÝ DO LỰA CHỌN TẤM SANDWICH PANEL? </a:t>
            </a:r>
          </a:p>
        </p:txBody>
      </p:sp>
      <p:sp>
        <p:nvSpPr>
          <p:cNvPr id="43" name="Text Placeholder 5">
            <a:extLst>
              <a:ext uri="{FF2B5EF4-FFF2-40B4-BE49-F238E27FC236}">
                <a16:creationId xmlns:a16="http://schemas.microsoft.com/office/drawing/2014/main" id="{82D3A1A0-D63B-4DB2-835D-216D682752D1}"/>
              </a:ext>
            </a:extLst>
          </p:cNvPr>
          <p:cNvSpPr txBox="1">
            <a:spLocks/>
          </p:cNvSpPr>
          <p:nvPr/>
        </p:nvSpPr>
        <p:spPr>
          <a:xfrm>
            <a:off x="1566741" y="6265287"/>
            <a:ext cx="5854700" cy="173736"/>
          </a:xfrm>
          <a:prstGeom prst="rect">
            <a:avLst/>
          </a:prstGeom>
        </p:spPr>
        <p:txBody>
          <a:bodyPr vert="horz" lIns="0" tIns="0" rIns="0" bIns="0" rtlCol="0" anchor="b">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1067" kern="1200" cap="none"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defTabSz="924236">
              <a:spcBef>
                <a:spcPts val="300"/>
              </a:spcBef>
              <a:spcAft>
                <a:spcPts val="300"/>
              </a:spcAft>
              <a:defRPr/>
            </a:pPr>
            <a:r>
              <a:rPr lang="en-SG" sz="1051">
                <a:solidFill>
                  <a:srgbClr val="363534"/>
                </a:solidFill>
                <a:latin typeface="Calibri"/>
                <a:cs typeface="Calibri" panose="020F0502020204030204" pitchFamily="34" charset="0"/>
              </a:rPr>
              <a:t>Source: VSA, GSO, In-depth Interviews, Ipsos Business Consulting analysis</a:t>
            </a:r>
            <a:endParaRPr lang="en-GB" sz="1051">
              <a:solidFill>
                <a:srgbClr val="363534"/>
              </a:solidFill>
              <a:latin typeface="Calibri"/>
            </a:endParaRPr>
          </a:p>
        </p:txBody>
      </p:sp>
      <p:pic>
        <p:nvPicPr>
          <p:cNvPr id="44" name="Picture 43" descr="IPSOS_GAMECHANGERS_blue.png">
            <a:extLst>
              <a:ext uri="{FF2B5EF4-FFF2-40B4-BE49-F238E27FC236}">
                <a16:creationId xmlns:a16="http://schemas.microsoft.com/office/drawing/2014/main" id="{71060451-3A60-4D8C-9116-4C5D6B8E3F9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78888" t="-9671" b="-1"/>
          <a:stretch/>
        </p:blipFill>
        <p:spPr>
          <a:xfrm>
            <a:off x="10481507" y="5789007"/>
            <a:ext cx="503103" cy="474643"/>
          </a:xfrm>
          <a:prstGeom prst="rect">
            <a:avLst/>
          </a:prstGeom>
        </p:spPr>
      </p:pic>
      <p:grpSp>
        <p:nvGrpSpPr>
          <p:cNvPr id="5" name="Group 4">
            <a:extLst>
              <a:ext uri="{FF2B5EF4-FFF2-40B4-BE49-F238E27FC236}">
                <a16:creationId xmlns:a16="http://schemas.microsoft.com/office/drawing/2014/main" id="{92CC61AF-FAFE-47C9-A8D3-51C3DF85E8C2}"/>
              </a:ext>
            </a:extLst>
          </p:cNvPr>
          <p:cNvGrpSpPr/>
          <p:nvPr/>
        </p:nvGrpSpPr>
        <p:grpSpPr>
          <a:xfrm>
            <a:off x="1134259" y="4284679"/>
            <a:ext cx="3077015" cy="1922093"/>
            <a:chOff x="2382" y="3930413"/>
            <a:chExt cx="3094727" cy="1922091"/>
          </a:xfrm>
        </p:grpSpPr>
        <p:sp>
          <p:nvSpPr>
            <p:cNvPr id="6" name="Rectangle 5">
              <a:extLst>
                <a:ext uri="{FF2B5EF4-FFF2-40B4-BE49-F238E27FC236}">
                  <a16:creationId xmlns:a16="http://schemas.microsoft.com/office/drawing/2014/main" id="{2C32E1A9-9C2E-4F5B-ABDB-31A2CE291DFB}"/>
                </a:ext>
              </a:extLst>
            </p:cNvPr>
            <p:cNvSpPr/>
            <p:nvPr/>
          </p:nvSpPr>
          <p:spPr>
            <a:xfrm>
              <a:off x="1497932" y="5218273"/>
              <a:ext cx="360947" cy="989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l">
                <a:lnSpc>
                  <a:spcPct val="110000"/>
                </a:lnSpc>
              </a:pPr>
              <a:endParaRPr lang="en-US" sz="1200">
                <a:solidFill>
                  <a:schemeClr val="tx1"/>
                </a:solidFill>
              </a:endParaRPr>
            </a:p>
          </p:txBody>
        </p:sp>
        <p:pic>
          <p:nvPicPr>
            <p:cNvPr id="8" name="Picture 7">
              <a:extLst>
                <a:ext uri="{FF2B5EF4-FFF2-40B4-BE49-F238E27FC236}">
                  <a16:creationId xmlns:a16="http://schemas.microsoft.com/office/drawing/2014/main" id="{C9D58950-E173-4B96-93C2-CBC1F68B7A6A}"/>
                </a:ext>
              </a:extLst>
            </p:cNvPr>
            <p:cNvPicPr>
              <a:picLocks noChangeAspect="1"/>
            </p:cNvPicPr>
            <p:nvPr/>
          </p:nvPicPr>
          <p:blipFill>
            <a:blip r:embed="rId8"/>
            <a:stretch>
              <a:fillRect/>
            </a:stretch>
          </p:blipFill>
          <p:spPr>
            <a:xfrm>
              <a:off x="2382" y="3930413"/>
              <a:ext cx="3094727" cy="1739643"/>
            </a:xfrm>
            <a:prstGeom prst="rect">
              <a:avLst/>
            </a:prstGeom>
          </p:spPr>
        </p:pic>
        <p:sp>
          <p:nvSpPr>
            <p:cNvPr id="4" name="TextBox 3">
              <a:extLst>
                <a:ext uri="{FF2B5EF4-FFF2-40B4-BE49-F238E27FC236}">
                  <a16:creationId xmlns:a16="http://schemas.microsoft.com/office/drawing/2014/main" id="{9B96280F-87E2-451D-A2EF-857CCAF326A4}"/>
                </a:ext>
              </a:extLst>
            </p:cNvPr>
            <p:cNvSpPr txBox="1"/>
            <p:nvPr/>
          </p:nvSpPr>
          <p:spPr>
            <a:xfrm>
              <a:off x="197100" y="3990776"/>
              <a:ext cx="957932" cy="338554"/>
            </a:xfrm>
            <a:prstGeom prst="rect">
              <a:avLst/>
            </a:prstGeom>
            <a:solidFill>
              <a:schemeClr val="bg1"/>
            </a:solidFill>
          </p:spPr>
          <p:txBody>
            <a:bodyPr wrap="square" rtlCol="0">
              <a:spAutoFit/>
            </a:bodyPr>
            <a:lstStyle/>
            <a:p>
              <a:r>
                <a:rPr lang="en-US" sz="1600" b="1" i="1" err="1"/>
                <a:t>Lớp</a:t>
              </a:r>
              <a:r>
                <a:rPr lang="en-US" sz="1600" b="1" i="1"/>
                <a:t> </a:t>
              </a:r>
              <a:r>
                <a:rPr lang="en-US" sz="1600" b="1" i="1" err="1"/>
                <a:t>tôn</a:t>
              </a:r>
              <a:endParaRPr lang="en-US" sz="1600" b="1" i="1"/>
            </a:p>
          </p:txBody>
        </p:sp>
        <p:sp>
          <p:nvSpPr>
            <p:cNvPr id="35" name="TextBox 34">
              <a:extLst>
                <a:ext uri="{FF2B5EF4-FFF2-40B4-BE49-F238E27FC236}">
                  <a16:creationId xmlns:a16="http://schemas.microsoft.com/office/drawing/2014/main" id="{7F7AD78D-305F-4AAE-BD54-08DE37EC76CF}"/>
                </a:ext>
              </a:extLst>
            </p:cNvPr>
            <p:cNvSpPr txBox="1"/>
            <p:nvPr/>
          </p:nvSpPr>
          <p:spPr>
            <a:xfrm>
              <a:off x="1858879" y="5267729"/>
              <a:ext cx="1154193" cy="584775"/>
            </a:xfrm>
            <a:prstGeom prst="rect">
              <a:avLst/>
            </a:prstGeom>
            <a:solidFill>
              <a:schemeClr val="bg1"/>
            </a:solidFill>
          </p:spPr>
          <p:txBody>
            <a:bodyPr wrap="square" rtlCol="0">
              <a:spAutoFit/>
            </a:bodyPr>
            <a:lstStyle/>
            <a:p>
              <a:r>
                <a:rPr lang="en-US" sz="1600" b="1" i="1" err="1"/>
                <a:t>Lớp</a:t>
              </a:r>
              <a:r>
                <a:rPr lang="en-US" sz="1600" b="1" i="1"/>
                <a:t> </a:t>
              </a:r>
              <a:r>
                <a:rPr lang="en-US" sz="1600" b="1" i="1" err="1"/>
                <a:t>cách</a:t>
              </a:r>
              <a:r>
                <a:rPr lang="en-US" sz="1600" b="1" i="1"/>
                <a:t> </a:t>
              </a:r>
              <a:r>
                <a:rPr lang="en-US" sz="1600" b="1" i="1" err="1"/>
                <a:t>nhiệt</a:t>
              </a:r>
              <a:endParaRPr lang="en-US" sz="1600" b="1" i="1"/>
            </a:p>
          </p:txBody>
        </p:sp>
      </p:grpSp>
    </p:spTree>
    <p:extLst>
      <p:ext uri="{BB962C8B-B14F-4D97-AF65-F5344CB8AC3E}">
        <p14:creationId xmlns:p14="http://schemas.microsoft.com/office/powerpoint/2010/main" val="230498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4BDF56-042C-4216-9F02-AB8D6FEFA98D}"/>
              </a:ext>
            </a:extLst>
          </p:cNvPr>
          <p:cNvSpPr txBox="1"/>
          <p:nvPr/>
        </p:nvSpPr>
        <p:spPr>
          <a:xfrm>
            <a:off x="2459518" y="2898171"/>
            <a:ext cx="7272997" cy="1895904"/>
          </a:xfrm>
          <a:prstGeom prst="rect">
            <a:avLst/>
          </a:prstGeom>
          <a:noFill/>
        </p:spPr>
        <p:txBody>
          <a:bodyPr wrap="square" rtlCol="0">
            <a:spAutoFit/>
          </a:bodyPr>
          <a:lstStyle/>
          <a:p>
            <a:pPr algn="ctr">
              <a:lnSpc>
                <a:spcPct val="90000"/>
              </a:lnSpc>
              <a:spcBef>
                <a:spcPts val="600"/>
              </a:spcBef>
              <a:spcAft>
                <a:spcPts val="600"/>
              </a:spcAft>
              <a:defRPr/>
            </a:pPr>
            <a:r>
              <a:rPr lang="en-US" sz="3600" b="1" cap="all">
                <a:latin typeface="Times New Roman" panose="02020603050405020304" pitchFamily="18" charset="0"/>
                <a:cs typeface="Times New Roman" panose="02020603050405020304" pitchFamily="18" charset="0"/>
              </a:rPr>
              <a:t>SẢN PHẨM TÔN</a:t>
            </a:r>
          </a:p>
          <a:p>
            <a:pPr algn="ctr">
              <a:lnSpc>
                <a:spcPct val="90000"/>
              </a:lnSpc>
              <a:spcBef>
                <a:spcPts val="600"/>
              </a:spcBef>
              <a:spcAft>
                <a:spcPts val="600"/>
              </a:spcAft>
              <a:defRPr/>
            </a:pPr>
            <a:r>
              <a:rPr lang="en-US" sz="3600" b="1" cap="all" err="1">
                <a:latin typeface="Times New Roman" panose="02020603050405020304" pitchFamily="18" charset="0"/>
                <a:cs typeface="Times New Roman" panose="02020603050405020304" pitchFamily="18" charset="0"/>
              </a:rPr>
              <a:t>dành</a:t>
            </a:r>
            <a:r>
              <a:rPr lang="en-US" sz="3600" b="1" cap="all">
                <a:latin typeface="Times New Roman" panose="02020603050405020304" pitchFamily="18" charset="0"/>
                <a:cs typeface="Times New Roman" panose="02020603050405020304" pitchFamily="18" charset="0"/>
              </a:rPr>
              <a:t> </a:t>
            </a:r>
            <a:r>
              <a:rPr lang="en-US" sz="3600" b="1" cap="all" err="1">
                <a:latin typeface="Times New Roman" panose="02020603050405020304" pitchFamily="18" charset="0"/>
                <a:cs typeface="Times New Roman" panose="02020603050405020304" pitchFamily="18" charset="0"/>
              </a:rPr>
              <a:t>riêng</a:t>
            </a:r>
            <a:r>
              <a:rPr lang="en-US" sz="3600" b="1" cap="all">
                <a:latin typeface="Times New Roman" panose="02020603050405020304" pitchFamily="18" charset="0"/>
                <a:cs typeface="Times New Roman" panose="02020603050405020304" pitchFamily="18" charset="0"/>
              </a:rPr>
              <a:t> </a:t>
            </a:r>
            <a:r>
              <a:rPr lang="en-US" sz="3600" b="1" cap="all" err="1">
                <a:latin typeface="Times New Roman" panose="02020603050405020304" pitchFamily="18" charset="0"/>
                <a:cs typeface="Times New Roman" panose="02020603050405020304" pitchFamily="18" charset="0"/>
              </a:rPr>
              <a:t>cho</a:t>
            </a:r>
            <a:r>
              <a:rPr lang="en-US" sz="3600" b="1" cap="all">
                <a:latin typeface="Times New Roman" panose="02020603050405020304" pitchFamily="18" charset="0"/>
                <a:cs typeface="Times New Roman" panose="02020603050405020304" pitchFamily="18" charset="0"/>
              </a:rPr>
              <a:t> </a:t>
            </a:r>
            <a:r>
              <a:rPr lang="en-US" sz="3600" b="1" cap="all" err="1">
                <a:latin typeface="Times New Roman" panose="02020603050405020304" pitchFamily="18" charset="0"/>
                <a:cs typeface="Times New Roman" panose="02020603050405020304" pitchFamily="18" charset="0"/>
              </a:rPr>
              <a:t>ứng</a:t>
            </a:r>
            <a:r>
              <a:rPr lang="en-US" sz="3600" b="1" cap="all">
                <a:latin typeface="Times New Roman" panose="02020603050405020304" pitchFamily="18" charset="0"/>
                <a:cs typeface="Times New Roman" panose="02020603050405020304" pitchFamily="18" charset="0"/>
              </a:rPr>
              <a:t> </a:t>
            </a:r>
            <a:r>
              <a:rPr lang="en-US" sz="3600" b="1" cap="all" err="1">
                <a:latin typeface="Times New Roman" panose="02020603050405020304" pitchFamily="18" charset="0"/>
                <a:cs typeface="Times New Roman" panose="02020603050405020304" pitchFamily="18" charset="0"/>
              </a:rPr>
              <a:t>dụng</a:t>
            </a:r>
            <a:endParaRPr lang="en-US" sz="3600" b="1" cap="all">
              <a:latin typeface="Times New Roman" panose="02020603050405020304" pitchFamily="18" charset="0"/>
              <a:cs typeface="Times New Roman" panose="02020603050405020304" pitchFamily="18" charset="0"/>
            </a:endParaRPr>
          </a:p>
          <a:p>
            <a:pPr algn="ctr">
              <a:lnSpc>
                <a:spcPct val="90000"/>
              </a:lnSpc>
              <a:spcBef>
                <a:spcPts val="600"/>
              </a:spcBef>
              <a:spcAft>
                <a:spcPts val="600"/>
              </a:spcAft>
              <a:defRPr/>
            </a:pPr>
            <a:r>
              <a:rPr lang="en-US" sz="3600" b="1" cap="all">
                <a:latin typeface="Times New Roman" panose="02020603050405020304" pitchFamily="18" charset="0"/>
                <a:cs typeface="Times New Roman" panose="02020603050405020304" pitchFamily="18" charset="0"/>
              </a:rPr>
              <a:t>sandwich panel </a:t>
            </a:r>
          </a:p>
        </p:txBody>
      </p:sp>
    </p:spTree>
    <p:extLst>
      <p:ext uri="{BB962C8B-B14F-4D97-AF65-F5344CB8AC3E}">
        <p14:creationId xmlns:p14="http://schemas.microsoft.com/office/powerpoint/2010/main" val="188352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59B7E-A824-4D3D-9295-954795E1EC08}"/>
              </a:ext>
            </a:extLst>
          </p:cNvPr>
          <p:cNvSpPr/>
          <p:nvPr/>
        </p:nvSpPr>
        <p:spPr>
          <a:xfrm>
            <a:off x="1261642" y="993916"/>
            <a:ext cx="9711158" cy="5579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Title 4">
            <a:extLst>
              <a:ext uri="{FF2B5EF4-FFF2-40B4-BE49-F238E27FC236}">
                <a16:creationId xmlns:a16="http://schemas.microsoft.com/office/drawing/2014/main" id="{EB5E9ED6-0733-4483-A1F1-6534525D9149}"/>
              </a:ext>
            </a:extLst>
          </p:cNvPr>
          <p:cNvSpPr>
            <a:spLocks noGrp="1"/>
          </p:cNvSpPr>
          <p:nvPr>
            <p:ph type="title"/>
          </p:nvPr>
        </p:nvSpPr>
        <p:spPr>
          <a:xfrm>
            <a:off x="1270506" y="183317"/>
            <a:ext cx="8305127" cy="615553"/>
          </a:xfrm>
        </p:spPr>
        <p:txBody>
          <a:bodyPr/>
          <a:lstStyle/>
          <a:p>
            <a:r>
              <a:rPr lang="en-US" sz="2000">
                <a:latin typeface="Arial "/>
              </a:rPr>
              <a:t>SẢN PHẨM DÀNH RIÊNG CHO ỨNG DỤNG SANDWICH PANEL</a:t>
            </a:r>
            <a:br>
              <a:rPr lang="en-US" sz="2000">
                <a:latin typeface="Arial "/>
              </a:rPr>
            </a:br>
            <a:r>
              <a:rPr lang="en-US" sz="2000">
                <a:latin typeface="Arial "/>
              </a:rPr>
              <a:t>TỪ BLUESCOPE</a:t>
            </a:r>
          </a:p>
        </p:txBody>
      </p:sp>
      <p:sp>
        <p:nvSpPr>
          <p:cNvPr id="21" name="Arrow: Down 20">
            <a:extLst>
              <a:ext uri="{FF2B5EF4-FFF2-40B4-BE49-F238E27FC236}">
                <a16:creationId xmlns:a16="http://schemas.microsoft.com/office/drawing/2014/main" id="{F3D9FEF2-7559-4D32-9A89-18F9C9BB1801}"/>
              </a:ext>
            </a:extLst>
          </p:cNvPr>
          <p:cNvSpPr/>
          <p:nvPr/>
        </p:nvSpPr>
        <p:spPr>
          <a:xfrm>
            <a:off x="3603036" y="1987028"/>
            <a:ext cx="648927" cy="441199"/>
          </a:xfrm>
          <a:prstGeom prst="downArrow">
            <a:avLst/>
          </a:prstGeom>
          <a:solidFill>
            <a:srgbClr val="E63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Arial "/>
            </a:endParaRPr>
          </a:p>
        </p:txBody>
      </p:sp>
      <p:sp>
        <p:nvSpPr>
          <p:cNvPr id="34" name="Rectangle 33">
            <a:extLst>
              <a:ext uri="{FF2B5EF4-FFF2-40B4-BE49-F238E27FC236}">
                <a16:creationId xmlns:a16="http://schemas.microsoft.com/office/drawing/2014/main" id="{7E790498-ED1D-4EAA-82FB-52E5AB87BDAC}"/>
              </a:ext>
            </a:extLst>
          </p:cNvPr>
          <p:cNvSpPr/>
          <p:nvPr/>
        </p:nvSpPr>
        <p:spPr>
          <a:xfrm>
            <a:off x="2013388" y="3035801"/>
            <a:ext cx="4111183" cy="3165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ct val="110000"/>
              </a:lnSpc>
              <a:defRPr/>
            </a:pPr>
            <a:endParaRPr lang="en-US" sz="1100">
              <a:solidFill>
                <a:prstClr val="black"/>
              </a:solidFill>
              <a:latin typeface="Arial "/>
            </a:endParaRPr>
          </a:p>
        </p:txBody>
      </p:sp>
      <p:pic>
        <p:nvPicPr>
          <p:cNvPr id="169" name="Picture 168">
            <a:extLst>
              <a:ext uri="{FF2B5EF4-FFF2-40B4-BE49-F238E27FC236}">
                <a16:creationId xmlns:a16="http://schemas.microsoft.com/office/drawing/2014/main" id="{13FC1D89-328C-4007-87AA-AC1CD68A2947}"/>
              </a:ext>
            </a:extLst>
          </p:cNvPr>
          <p:cNvPicPr>
            <a:picLocks noChangeAspect="1"/>
          </p:cNvPicPr>
          <p:nvPr/>
        </p:nvPicPr>
        <p:blipFill>
          <a:blip r:embed="rId2"/>
          <a:stretch>
            <a:fillRect/>
          </a:stretch>
        </p:blipFill>
        <p:spPr>
          <a:xfrm>
            <a:off x="2855844" y="2488616"/>
            <a:ext cx="2143311" cy="1152046"/>
          </a:xfrm>
          <a:prstGeom prst="rect">
            <a:avLst/>
          </a:prstGeom>
        </p:spPr>
      </p:pic>
      <p:sp>
        <p:nvSpPr>
          <p:cNvPr id="35" name="Rectangle 34">
            <a:extLst>
              <a:ext uri="{FF2B5EF4-FFF2-40B4-BE49-F238E27FC236}">
                <a16:creationId xmlns:a16="http://schemas.microsoft.com/office/drawing/2014/main" id="{11E3D56C-58F3-41A1-B8C3-ABB21A1BC2FD}"/>
              </a:ext>
            </a:extLst>
          </p:cNvPr>
          <p:cNvSpPr/>
          <p:nvPr/>
        </p:nvSpPr>
        <p:spPr>
          <a:xfrm>
            <a:off x="6407499" y="2989101"/>
            <a:ext cx="4111183" cy="321215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ct val="110000"/>
              </a:lnSpc>
              <a:defRPr/>
            </a:pPr>
            <a:endParaRPr lang="en-US" sz="1100">
              <a:solidFill>
                <a:prstClr val="black"/>
              </a:solidFill>
              <a:latin typeface="Arial "/>
            </a:endParaRPr>
          </a:p>
        </p:txBody>
      </p:sp>
      <p:pic>
        <p:nvPicPr>
          <p:cNvPr id="168" name="Picture 167">
            <a:extLst>
              <a:ext uri="{FF2B5EF4-FFF2-40B4-BE49-F238E27FC236}">
                <a16:creationId xmlns:a16="http://schemas.microsoft.com/office/drawing/2014/main" id="{133BD8E6-58CB-4979-AEAB-AE1B06FDA859}"/>
              </a:ext>
            </a:extLst>
          </p:cNvPr>
          <p:cNvPicPr>
            <a:picLocks noChangeAspect="1"/>
          </p:cNvPicPr>
          <p:nvPr/>
        </p:nvPicPr>
        <p:blipFill>
          <a:blip r:embed="rId3"/>
          <a:stretch>
            <a:fillRect/>
          </a:stretch>
        </p:blipFill>
        <p:spPr>
          <a:xfrm>
            <a:off x="7532915" y="2484290"/>
            <a:ext cx="2197705" cy="1152046"/>
          </a:xfrm>
          <a:prstGeom prst="rect">
            <a:avLst/>
          </a:prstGeom>
        </p:spPr>
      </p:pic>
      <p:sp>
        <p:nvSpPr>
          <p:cNvPr id="36" name="Arrow: Down 35">
            <a:extLst>
              <a:ext uri="{FF2B5EF4-FFF2-40B4-BE49-F238E27FC236}">
                <a16:creationId xmlns:a16="http://schemas.microsoft.com/office/drawing/2014/main" id="{CB6E63DA-EFF6-4923-B76E-4A675504FE27}"/>
              </a:ext>
            </a:extLst>
          </p:cNvPr>
          <p:cNvSpPr/>
          <p:nvPr/>
        </p:nvSpPr>
        <p:spPr>
          <a:xfrm>
            <a:off x="8263180" y="2010045"/>
            <a:ext cx="648927" cy="41818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a:solidFill>
                <a:prstClr val="white"/>
              </a:solidFill>
              <a:latin typeface="Arial "/>
            </a:endParaRPr>
          </a:p>
        </p:txBody>
      </p:sp>
      <p:sp>
        <p:nvSpPr>
          <p:cNvPr id="7" name="Rectangle 6">
            <a:extLst>
              <a:ext uri="{FF2B5EF4-FFF2-40B4-BE49-F238E27FC236}">
                <a16:creationId xmlns:a16="http://schemas.microsoft.com/office/drawing/2014/main" id="{2A854F62-B261-4E3F-88C7-85DB8B018955}"/>
              </a:ext>
            </a:extLst>
          </p:cNvPr>
          <p:cNvSpPr/>
          <p:nvPr/>
        </p:nvSpPr>
        <p:spPr>
          <a:xfrm>
            <a:off x="2106043" y="3893432"/>
            <a:ext cx="1242755" cy="18686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6DAE981C-97C8-4E14-8BB8-97108114F174}"/>
              </a:ext>
            </a:extLst>
          </p:cNvPr>
          <p:cNvSpPr/>
          <p:nvPr/>
        </p:nvSpPr>
        <p:spPr>
          <a:xfrm>
            <a:off x="2115557" y="3905198"/>
            <a:ext cx="1233243" cy="762485"/>
          </a:xfrm>
          <a:prstGeom prst="rect">
            <a:avLst/>
          </a:prstGeom>
          <a:solidFill>
            <a:srgbClr val="E63A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solidFill>
                <a:latin typeface="Arial "/>
              </a:rPr>
              <a:t>ACTIVATE</a:t>
            </a:r>
            <a:r>
              <a:rPr lang="en-US" sz="1400" b="1" baseline="30000">
                <a:solidFill>
                  <a:prstClr val="white"/>
                </a:solidFill>
                <a:latin typeface="Arial "/>
              </a:rPr>
              <a:t>TM</a:t>
            </a:r>
          </a:p>
        </p:txBody>
      </p:sp>
      <p:sp>
        <p:nvSpPr>
          <p:cNvPr id="6" name="TextBox 5">
            <a:extLst>
              <a:ext uri="{FF2B5EF4-FFF2-40B4-BE49-F238E27FC236}">
                <a16:creationId xmlns:a16="http://schemas.microsoft.com/office/drawing/2014/main" id="{51CC4D35-5809-4FB9-8089-0AFDCC6AC97D}"/>
              </a:ext>
            </a:extLst>
          </p:cNvPr>
          <p:cNvSpPr txBox="1"/>
          <p:nvPr/>
        </p:nvSpPr>
        <p:spPr>
          <a:xfrm>
            <a:off x="2151329" y="4788053"/>
            <a:ext cx="1159559" cy="830997"/>
          </a:xfrm>
          <a:prstGeom prst="rect">
            <a:avLst/>
          </a:prstGeom>
          <a:noFill/>
        </p:spPr>
        <p:txBody>
          <a:bodyPr wrap="square" rtlCol="0">
            <a:spAutoFit/>
          </a:bodyPr>
          <a:lstStyle/>
          <a:p>
            <a:pPr algn="ctr">
              <a:defRPr/>
            </a:pPr>
            <a:r>
              <a:rPr lang="en-US" sz="1200" b="1">
                <a:solidFill>
                  <a:prstClr val="black"/>
                </a:solidFill>
                <a:latin typeface="Calibri" panose="020F0502020204030204"/>
              </a:rPr>
              <a:t>CÔNG NGHỆ THÁCH THỨC MÔI TR</a:t>
            </a:r>
            <a:r>
              <a:rPr lang="vi-VN" sz="1200" b="1">
                <a:solidFill>
                  <a:prstClr val="black"/>
                </a:solidFill>
                <a:latin typeface="Arial" panose="020B0604020202020204" pitchFamily="34" charset="0"/>
              </a:rPr>
              <a:t>Ư</a:t>
            </a:r>
            <a:r>
              <a:rPr lang="en-US" sz="1200" b="1">
                <a:solidFill>
                  <a:prstClr val="black"/>
                </a:solidFill>
                <a:latin typeface="Calibri" panose="020F0502020204030204"/>
              </a:rPr>
              <a:t>ỜNG KHẮC NGHIỆT</a:t>
            </a:r>
          </a:p>
        </p:txBody>
      </p:sp>
      <p:sp>
        <p:nvSpPr>
          <p:cNvPr id="60" name="Rectangle 59">
            <a:extLst>
              <a:ext uri="{FF2B5EF4-FFF2-40B4-BE49-F238E27FC236}">
                <a16:creationId xmlns:a16="http://schemas.microsoft.com/office/drawing/2014/main" id="{FEE397B4-7C06-4BED-96A7-6D5A10CFD433}"/>
              </a:ext>
            </a:extLst>
          </p:cNvPr>
          <p:cNvSpPr/>
          <p:nvPr/>
        </p:nvSpPr>
        <p:spPr>
          <a:xfrm>
            <a:off x="3477301" y="3911707"/>
            <a:ext cx="1170376" cy="18686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1" name="Rectangle 60">
            <a:extLst>
              <a:ext uri="{FF2B5EF4-FFF2-40B4-BE49-F238E27FC236}">
                <a16:creationId xmlns:a16="http://schemas.microsoft.com/office/drawing/2014/main" id="{57BD04C5-277A-4F2C-8FAD-562954067639}"/>
              </a:ext>
            </a:extLst>
          </p:cNvPr>
          <p:cNvSpPr/>
          <p:nvPr/>
        </p:nvSpPr>
        <p:spPr>
          <a:xfrm>
            <a:off x="4814433" y="3923823"/>
            <a:ext cx="1210811" cy="18686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7" name="Rectangle 46">
            <a:extLst>
              <a:ext uri="{FF2B5EF4-FFF2-40B4-BE49-F238E27FC236}">
                <a16:creationId xmlns:a16="http://schemas.microsoft.com/office/drawing/2014/main" id="{8C7379B2-2DEE-44E9-82DA-1C8CEBE573A8}"/>
              </a:ext>
            </a:extLst>
          </p:cNvPr>
          <p:cNvSpPr/>
          <p:nvPr/>
        </p:nvSpPr>
        <p:spPr>
          <a:xfrm>
            <a:off x="3477319" y="3906227"/>
            <a:ext cx="1210811" cy="761091"/>
          </a:xfrm>
          <a:prstGeom prst="rect">
            <a:avLst/>
          </a:prstGeom>
          <a:solidFill>
            <a:srgbClr val="E63A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solidFill>
                <a:latin typeface="Arial "/>
              </a:rPr>
              <a:t>HỆ S</a:t>
            </a:r>
            <a:r>
              <a:rPr lang="vi-VN" sz="1400" b="1">
                <a:solidFill>
                  <a:prstClr val="white"/>
                </a:solidFill>
                <a:latin typeface="Arial "/>
              </a:rPr>
              <a:t>Ơ</a:t>
            </a:r>
            <a:r>
              <a:rPr lang="en-US" sz="1400" b="1">
                <a:solidFill>
                  <a:prstClr val="white"/>
                </a:solidFill>
                <a:latin typeface="Arial "/>
              </a:rPr>
              <a:t>N CAO CẤP </a:t>
            </a:r>
            <a:endParaRPr lang="en-US" sz="1400" b="1" baseline="30000">
              <a:solidFill>
                <a:prstClr val="white"/>
              </a:solidFill>
              <a:latin typeface="Arial "/>
            </a:endParaRPr>
          </a:p>
        </p:txBody>
      </p:sp>
      <p:sp>
        <p:nvSpPr>
          <p:cNvPr id="49" name="Rectangle 48">
            <a:extLst>
              <a:ext uri="{FF2B5EF4-FFF2-40B4-BE49-F238E27FC236}">
                <a16:creationId xmlns:a16="http://schemas.microsoft.com/office/drawing/2014/main" id="{53DA45E6-B155-4993-9F64-33F657362A88}"/>
              </a:ext>
            </a:extLst>
          </p:cNvPr>
          <p:cNvSpPr/>
          <p:nvPr/>
        </p:nvSpPr>
        <p:spPr>
          <a:xfrm>
            <a:off x="4800901" y="3903848"/>
            <a:ext cx="1210811" cy="764313"/>
          </a:xfrm>
          <a:prstGeom prst="rect">
            <a:avLst/>
          </a:prstGeom>
          <a:solidFill>
            <a:srgbClr val="E63A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solidFill>
                <a:latin typeface="Arial "/>
              </a:rPr>
              <a:t>STICK</a:t>
            </a:r>
            <a:r>
              <a:rPr lang="en-US" sz="1400" b="1" baseline="30000">
                <a:solidFill>
                  <a:prstClr val="white"/>
                </a:solidFill>
                <a:latin typeface="Arial "/>
              </a:rPr>
              <a:t>+ </a:t>
            </a:r>
            <a:r>
              <a:rPr lang="en-US" sz="1400" b="1">
                <a:solidFill>
                  <a:prstClr val="white"/>
                </a:solidFill>
                <a:latin typeface="Arial "/>
              </a:rPr>
              <a:t>FOAM</a:t>
            </a:r>
            <a:endParaRPr lang="en-US" sz="1400" b="1" baseline="30000">
              <a:solidFill>
                <a:prstClr val="white"/>
              </a:solidFill>
              <a:latin typeface="Arial "/>
            </a:endParaRPr>
          </a:p>
        </p:txBody>
      </p:sp>
      <p:sp>
        <p:nvSpPr>
          <p:cNvPr id="54" name="TextBox 53">
            <a:extLst>
              <a:ext uri="{FF2B5EF4-FFF2-40B4-BE49-F238E27FC236}">
                <a16:creationId xmlns:a16="http://schemas.microsoft.com/office/drawing/2014/main" id="{157C3117-ED11-420C-AE73-359CBE9523DA}"/>
              </a:ext>
            </a:extLst>
          </p:cNvPr>
          <p:cNvSpPr txBox="1"/>
          <p:nvPr/>
        </p:nvSpPr>
        <p:spPr>
          <a:xfrm>
            <a:off x="3504864" y="4972719"/>
            <a:ext cx="1159559" cy="461665"/>
          </a:xfrm>
          <a:prstGeom prst="rect">
            <a:avLst/>
          </a:prstGeom>
          <a:noFill/>
        </p:spPr>
        <p:txBody>
          <a:bodyPr wrap="square" rtlCol="0">
            <a:spAutoFit/>
          </a:bodyPr>
          <a:lstStyle/>
          <a:p>
            <a:pPr algn="ctr">
              <a:defRPr/>
            </a:pPr>
            <a:r>
              <a:rPr lang="en-US" sz="1200" b="1">
                <a:solidFill>
                  <a:prstClr val="black"/>
                </a:solidFill>
                <a:latin typeface="Calibri" panose="020F0502020204030204"/>
              </a:rPr>
              <a:t>BẢO HÀNH 10 NĂM* </a:t>
            </a:r>
          </a:p>
        </p:txBody>
      </p:sp>
      <p:sp>
        <p:nvSpPr>
          <p:cNvPr id="55" name="TextBox 54">
            <a:extLst>
              <a:ext uri="{FF2B5EF4-FFF2-40B4-BE49-F238E27FC236}">
                <a16:creationId xmlns:a16="http://schemas.microsoft.com/office/drawing/2014/main" id="{D3CABBED-861F-4971-9C5D-A407CF162C5D}"/>
              </a:ext>
            </a:extLst>
          </p:cNvPr>
          <p:cNvSpPr txBox="1"/>
          <p:nvPr/>
        </p:nvSpPr>
        <p:spPr>
          <a:xfrm>
            <a:off x="4843080" y="4972720"/>
            <a:ext cx="1150503" cy="646331"/>
          </a:xfrm>
          <a:prstGeom prst="rect">
            <a:avLst/>
          </a:prstGeom>
          <a:noFill/>
        </p:spPr>
        <p:txBody>
          <a:bodyPr wrap="square" rtlCol="0">
            <a:spAutoFit/>
          </a:bodyPr>
          <a:lstStyle/>
          <a:p>
            <a:pPr algn="ctr">
              <a:defRPr/>
            </a:pPr>
            <a:r>
              <a:rPr lang="en-US" sz="1200" b="1">
                <a:solidFill>
                  <a:prstClr val="black"/>
                </a:solidFill>
                <a:latin typeface="Calibri" panose="020F0502020204030204"/>
              </a:rPr>
              <a:t>BÁM DÍNH LỚP CÁCH NHIỆT</a:t>
            </a:r>
          </a:p>
          <a:p>
            <a:pPr algn="ctr">
              <a:defRPr/>
            </a:pPr>
            <a:r>
              <a:rPr lang="en-US" sz="1200" b="1">
                <a:solidFill>
                  <a:prstClr val="black"/>
                </a:solidFill>
                <a:latin typeface="Calibri" panose="020F0502020204030204"/>
              </a:rPr>
              <a:t> TỐI </a:t>
            </a:r>
            <a:r>
              <a:rPr lang="vi-VN" sz="1200" b="1">
                <a:solidFill>
                  <a:prstClr val="black"/>
                </a:solidFill>
                <a:latin typeface="Arial" panose="020B0604020202020204" pitchFamily="34" charset="0"/>
              </a:rPr>
              <a:t>Ư</a:t>
            </a:r>
            <a:r>
              <a:rPr lang="en-US" sz="1200" b="1">
                <a:solidFill>
                  <a:prstClr val="black"/>
                </a:solidFill>
                <a:latin typeface="Calibri" panose="020F0502020204030204"/>
              </a:rPr>
              <a:t>U </a:t>
            </a:r>
          </a:p>
        </p:txBody>
      </p:sp>
      <p:sp>
        <p:nvSpPr>
          <p:cNvPr id="62" name="Rectangle 61">
            <a:extLst>
              <a:ext uri="{FF2B5EF4-FFF2-40B4-BE49-F238E27FC236}">
                <a16:creationId xmlns:a16="http://schemas.microsoft.com/office/drawing/2014/main" id="{F95D5044-0533-47B3-9D50-33B6C12D7DC0}"/>
              </a:ext>
            </a:extLst>
          </p:cNvPr>
          <p:cNvSpPr/>
          <p:nvPr/>
        </p:nvSpPr>
        <p:spPr>
          <a:xfrm>
            <a:off x="9195923" y="3929159"/>
            <a:ext cx="1210811" cy="18686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3" name="Rectangle 62">
            <a:extLst>
              <a:ext uri="{FF2B5EF4-FFF2-40B4-BE49-F238E27FC236}">
                <a16:creationId xmlns:a16="http://schemas.microsoft.com/office/drawing/2014/main" id="{931DD5E5-75AD-421B-8FB9-A1DC17AFDE3E}"/>
              </a:ext>
            </a:extLst>
          </p:cNvPr>
          <p:cNvSpPr/>
          <p:nvPr/>
        </p:nvSpPr>
        <p:spPr>
          <a:xfrm>
            <a:off x="7863182" y="3903831"/>
            <a:ext cx="1210811" cy="18686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64" name="Rectangle 63">
            <a:extLst>
              <a:ext uri="{FF2B5EF4-FFF2-40B4-BE49-F238E27FC236}">
                <a16:creationId xmlns:a16="http://schemas.microsoft.com/office/drawing/2014/main" id="{0BA0F806-5AC0-410C-BBF7-2F46016EF60A}"/>
              </a:ext>
            </a:extLst>
          </p:cNvPr>
          <p:cNvSpPr/>
          <p:nvPr/>
        </p:nvSpPr>
        <p:spPr>
          <a:xfrm>
            <a:off x="6566779" y="3892619"/>
            <a:ext cx="1210811" cy="186869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4D5326AB-99B2-4EC4-A1A8-690E217960E5}"/>
              </a:ext>
            </a:extLst>
          </p:cNvPr>
          <p:cNvSpPr/>
          <p:nvPr/>
        </p:nvSpPr>
        <p:spPr>
          <a:xfrm>
            <a:off x="6566779" y="3898748"/>
            <a:ext cx="1210811" cy="768569"/>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
              </a:rPr>
              <a:t>CÔNG NGHỆ      4 LỚP</a:t>
            </a:r>
          </a:p>
        </p:txBody>
      </p:sp>
      <p:sp>
        <p:nvSpPr>
          <p:cNvPr id="51" name="Rectangle 50">
            <a:extLst>
              <a:ext uri="{FF2B5EF4-FFF2-40B4-BE49-F238E27FC236}">
                <a16:creationId xmlns:a16="http://schemas.microsoft.com/office/drawing/2014/main" id="{69D00322-7417-4983-AA07-A1D3255054F4}"/>
              </a:ext>
            </a:extLst>
          </p:cNvPr>
          <p:cNvSpPr/>
          <p:nvPr/>
        </p:nvSpPr>
        <p:spPr>
          <a:xfrm>
            <a:off x="7855785" y="3899759"/>
            <a:ext cx="1210811" cy="7671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prstClr val="white"/>
                </a:solidFill>
                <a:latin typeface="Arial "/>
              </a:rPr>
              <a:t>HỆ S</a:t>
            </a:r>
            <a:r>
              <a:rPr lang="vi-VN" sz="1200" b="1">
                <a:solidFill>
                  <a:prstClr val="white"/>
                </a:solidFill>
                <a:latin typeface="Arial "/>
              </a:rPr>
              <a:t>Ơ</a:t>
            </a:r>
            <a:r>
              <a:rPr lang="en-US" sz="1200" b="1">
                <a:solidFill>
                  <a:prstClr val="white"/>
                </a:solidFill>
                <a:latin typeface="Arial "/>
              </a:rPr>
              <a:t>N CHẤT L</a:t>
            </a:r>
            <a:r>
              <a:rPr lang="vi-VN" sz="1200" b="1">
                <a:solidFill>
                  <a:prstClr val="white"/>
                </a:solidFill>
                <a:latin typeface="Arial "/>
              </a:rPr>
              <a:t>Ư</a:t>
            </a:r>
            <a:r>
              <a:rPr lang="en-US" sz="1200" b="1">
                <a:solidFill>
                  <a:prstClr val="white"/>
                </a:solidFill>
                <a:latin typeface="Arial "/>
              </a:rPr>
              <a:t>ỢNG</a:t>
            </a:r>
            <a:endParaRPr lang="en-US" sz="1200" b="1" baseline="30000">
              <a:solidFill>
                <a:prstClr val="white"/>
              </a:solidFill>
              <a:latin typeface="Arial "/>
            </a:endParaRPr>
          </a:p>
        </p:txBody>
      </p:sp>
      <p:sp>
        <p:nvSpPr>
          <p:cNvPr id="52" name="Rectangle 51">
            <a:extLst>
              <a:ext uri="{FF2B5EF4-FFF2-40B4-BE49-F238E27FC236}">
                <a16:creationId xmlns:a16="http://schemas.microsoft.com/office/drawing/2014/main" id="{12046FC9-A06B-414A-9654-C4B18F27E24D}"/>
              </a:ext>
            </a:extLst>
          </p:cNvPr>
          <p:cNvSpPr/>
          <p:nvPr/>
        </p:nvSpPr>
        <p:spPr>
          <a:xfrm>
            <a:off x="9188527" y="3897382"/>
            <a:ext cx="1210811" cy="77041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solidFill>
                <a:latin typeface="Arial "/>
              </a:rPr>
              <a:t>STICK</a:t>
            </a:r>
            <a:r>
              <a:rPr lang="en-US" sz="1400" b="1" baseline="30000">
                <a:solidFill>
                  <a:prstClr val="white"/>
                </a:solidFill>
                <a:latin typeface="Arial "/>
              </a:rPr>
              <a:t>+ </a:t>
            </a:r>
            <a:r>
              <a:rPr lang="en-US" sz="1400" b="1">
                <a:solidFill>
                  <a:prstClr val="white"/>
                </a:solidFill>
                <a:latin typeface="Arial "/>
              </a:rPr>
              <a:t>FOAM</a:t>
            </a:r>
            <a:endParaRPr lang="en-US" sz="1400" b="1" baseline="30000">
              <a:solidFill>
                <a:prstClr val="white"/>
              </a:solidFill>
              <a:latin typeface="Arial "/>
            </a:endParaRPr>
          </a:p>
        </p:txBody>
      </p:sp>
      <p:sp>
        <p:nvSpPr>
          <p:cNvPr id="56" name="TextBox 55">
            <a:extLst>
              <a:ext uri="{FF2B5EF4-FFF2-40B4-BE49-F238E27FC236}">
                <a16:creationId xmlns:a16="http://schemas.microsoft.com/office/drawing/2014/main" id="{DD50C538-1FA6-41FE-B26F-9DFB075A8D6D}"/>
              </a:ext>
            </a:extLst>
          </p:cNvPr>
          <p:cNvSpPr txBox="1"/>
          <p:nvPr/>
        </p:nvSpPr>
        <p:spPr>
          <a:xfrm>
            <a:off x="6469971" y="5032155"/>
            <a:ext cx="1451995" cy="461665"/>
          </a:xfrm>
          <a:prstGeom prst="rect">
            <a:avLst/>
          </a:prstGeom>
          <a:noFill/>
        </p:spPr>
        <p:txBody>
          <a:bodyPr wrap="square" rtlCol="0">
            <a:spAutoFit/>
          </a:bodyPr>
          <a:lstStyle/>
          <a:p>
            <a:pPr algn="ctr">
              <a:defRPr/>
            </a:pPr>
            <a:r>
              <a:rPr lang="en-US" sz="1200" b="1">
                <a:solidFill>
                  <a:prstClr val="black"/>
                </a:solidFill>
                <a:latin typeface="Calibri" panose="020F0502020204030204"/>
              </a:rPr>
              <a:t>CHỐNG ĂN MÒN HIỆU QUẢ </a:t>
            </a:r>
          </a:p>
        </p:txBody>
      </p:sp>
      <p:sp>
        <p:nvSpPr>
          <p:cNvPr id="57" name="TextBox 56">
            <a:extLst>
              <a:ext uri="{FF2B5EF4-FFF2-40B4-BE49-F238E27FC236}">
                <a16:creationId xmlns:a16="http://schemas.microsoft.com/office/drawing/2014/main" id="{040DB9ED-A10C-466C-905C-37BB1FBF672E}"/>
              </a:ext>
            </a:extLst>
          </p:cNvPr>
          <p:cNvSpPr txBox="1"/>
          <p:nvPr/>
        </p:nvSpPr>
        <p:spPr>
          <a:xfrm>
            <a:off x="7929364" y="5005181"/>
            <a:ext cx="1159559" cy="461665"/>
          </a:xfrm>
          <a:prstGeom prst="rect">
            <a:avLst/>
          </a:prstGeom>
          <a:noFill/>
        </p:spPr>
        <p:txBody>
          <a:bodyPr wrap="square" rtlCol="0">
            <a:spAutoFit/>
          </a:bodyPr>
          <a:lstStyle/>
          <a:p>
            <a:pPr algn="ctr">
              <a:defRPr/>
            </a:pPr>
            <a:r>
              <a:rPr lang="en-US" sz="1200" b="1">
                <a:solidFill>
                  <a:prstClr val="black"/>
                </a:solidFill>
                <a:latin typeface="Calibri" panose="020F0502020204030204"/>
              </a:rPr>
              <a:t>BẢO HÀNH 5 NĂM* </a:t>
            </a:r>
          </a:p>
        </p:txBody>
      </p:sp>
      <p:sp>
        <p:nvSpPr>
          <p:cNvPr id="58" name="TextBox 57">
            <a:extLst>
              <a:ext uri="{FF2B5EF4-FFF2-40B4-BE49-F238E27FC236}">
                <a16:creationId xmlns:a16="http://schemas.microsoft.com/office/drawing/2014/main" id="{B488BE67-3C6B-4C7F-96D7-7356C2BFCD79}"/>
              </a:ext>
            </a:extLst>
          </p:cNvPr>
          <p:cNvSpPr txBox="1"/>
          <p:nvPr/>
        </p:nvSpPr>
        <p:spPr>
          <a:xfrm>
            <a:off x="9248820" y="4972720"/>
            <a:ext cx="1150503" cy="646331"/>
          </a:xfrm>
          <a:prstGeom prst="rect">
            <a:avLst/>
          </a:prstGeom>
          <a:noFill/>
        </p:spPr>
        <p:txBody>
          <a:bodyPr wrap="square" rtlCol="0">
            <a:spAutoFit/>
          </a:bodyPr>
          <a:lstStyle/>
          <a:p>
            <a:pPr algn="ctr">
              <a:defRPr/>
            </a:pPr>
            <a:r>
              <a:rPr lang="en-US" sz="1200" b="1">
                <a:solidFill>
                  <a:prstClr val="black"/>
                </a:solidFill>
                <a:latin typeface="Calibri" panose="020F0502020204030204"/>
              </a:rPr>
              <a:t>BÁM DÍNH LỚP CÁCH NHIỆT</a:t>
            </a:r>
          </a:p>
          <a:p>
            <a:pPr algn="ctr">
              <a:defRPr/>
            </a:pPr>
            <a:r>
              <a:rPr lang="en-US" sz="1200" b="1">
                <a:solidFill>
                  <a:prstClr val="black"/>
                </a:solidFill>
                <a:latin typeface="Calibri" panose="020F0502020204030204"/>
              </a:rPr>
              <a:t> TỐI </a:t>
            </a:r>
            <a:r>
              <a:rPr lang="vi-VN" sz="1200" b="1">
                <a:solidFill>
                  <a:prstClr val="black"/>
                </a:solidFill>
                <a:latin typeface="Arial" panose="020B0604020202020204" pitchFamily="34" charset="0"/>
              </a:rPr>
              <a:t>Ư</a:t>
            </a:r>
            <a:r>
              <a:rPr lang="en-US" sz="1200" b="1">
                <a:solidFill>
                  <a:prstClr val="black"/>
                </a:solidFill>
                <a:latin typeface="Calibri" panose="020F0502020204030204"/>
              </a:rPr>
              <a:t>U </a:t>
            </a:r>
          </a:p>
        </p:txBody>
      </p:sp>
      <p:pic>
        <p:nvPicPr>
          <p:cNvPr id="65" name="Picture 64">
            <a:extLst>
              <a:ext uri="{FF2B5EF4-FFF2-40B4-BE49-F238E27FC236}">
                <a16:creationId xmlns:a16="http://schemas.microsoft.com/office/drawing/2014/main" id="{B097DDFD-1A7D-4B3D-9B8D-C466F76B2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707" y="1228197"/>
            <a:ext cx="7338220" cy="614125"/>
          </a:xfrm>
          <a:prstGeom prst="flowChartAlternateProcess">
            <a:avLst/>
          </a:prstGeom>
        </p:spPr>
      </p:pic>
      <p:grpSp>
        <p:nvGrpSpPr>
          <p:cNvPr id="14" name="Group 13">
            <a:extLst>
              <a:ext uri="{FF2B5EF4-FFF2-40B4-BE49-F238E27FC236}">
                <a16:creationId xmlns:a16="http://schemas.microsoft.com/office/drawing/2014/main" id="{77566796-9C26-4623-B652-D7D517CF3C3C}"/>
              </a:ext>
            </a:extLst>
          </p:cNvPr>
          <p:cNvGrpSpPr/>
          <p:nvPr/>
        </p:nvGrpSpPr>
        <p:grpSpPr>
          <a:xfrm>
            <a:off x="3863234" y="1381051"/>
            <a:ext cx="6441467" cy="325836"/>
            <a:chOff x="2551251" y="2517202"/>
            <a:chExt cx="6441467" cy="325836"/>
          </a:xfrm>
        </p:grpSpPr>
        <p:sp>
          <p:nvSpPr>
            <p:cNvPr id="8" name="TextBox 7">
              <a:extLst>
                <a:ext uri="{FF2B5EF4-FFF2-40B4-BE49-F238E27FC236}">
                  <a16:creationId xmlns:a16="http://schemas.microsoft.com/office/drawing/2014/main" id="{3B4BFEEF-8552-486B-8C1C-68DD82D49A49}"/>
                </a:ext>
              </a:extLst>
            </p:cNvPr>
            <p:cNvSpPr txBox="1"/>
            <p:nvPr/>
          </p:nvSpPr>
          <p:spPr>
            <a:xfrm>
              <a:off x="2551251" y="2535261"/>
              <a:ext cx="1555113" cy="307777"/>
            </a:xfrm>
            <a:prstGeom prst="rect">
              <a:avLst/>
            </a:prstGeom>
            <a:noFill/>
          </p:spPr>
          <p:txBody>
            <a:bodyPr wrap="square" rtlCol="0">
              <a:spAutoFit/>
            </a:bodyPr>
            <a:lstStyle/>
            <a:p>
              <a:pPr>
                <a:defRPr/>
              </a:pPr>
              <a:r>
                <a:rPr lang="en-US" sz="1400" b="1">
                  <a:solidFill>
                    <a:prstClr val="white"/>
                  </a:solidFill>
                  <a:latin typeface="Arial "/>
                </a:rPr>
                <a:t>1. BỀN BỈ </a:t>
              </a:r>
            </a:p>
          </p:txBody>
        </p:sp>
        <p:sp>
          <p:nvSpPr>
            <p:cNvPr id="94" name="TextBox 93">
              <a:extLst>
                <a:ext uri="{FF2B5EF4-FFF2-40B4-BE49-F238E27FC236}">
                  <a16:creationId xmlns:a16="http://schemas.microsoft.com/office/drawing/2014/main" id="{75AC9D95-29EA-434D-B5C6-52246A716BA2}"/>
                </a:ext>
              </a:extLst>
            </p:cNvPr>
            <p:cNvSpPr txBox="1"/>
            <p:nvPr/>
          </p:nvSpPr>
          <p:spPr>
            <a:xfrm>
              <a:off x="4273380" y="2517202"/>
              <a:ext cx="1555113" cy="307777"/>
            </a:xfrm>
            <a:prstGeom prst="rect">
              <a:avLst/>
            </a:prstGeom>
            <a:noFill/>
          </p:spPr>
          <p:txBody>
            <a:bodyPr wrap="square" rtlCol="0">
              <a:spAutoFit/>
            </a:bodyPr>
            <a:lstStyle/>
            <a:p>
              <a:pPr>
                <a:defRPr/>
              </a:pPr>
              <a:r>
                <a:rPr lang="en-US" sz="1400" b="1">
                  <a:solidFill>
                    <a:prstClr val="white"/>
                  </a:solidFill>
                  <a:latin typeface="Arial "/>
                </a:rPr>
                <a:t>2. THẨM MỸ </a:t>
              </a:r>
            </a:p>
          </p:txBody>
        </p:sp>
        <p:sp>
          <p:nvSpPr>
            <p:cNvPr id="95" name="TextBox 94">
              <a:extLst>
                <a:ext uri="{FF2B5EF4-FFF2-40B4-BE49-F238E27FC236}">
                  <a16:creationId xmlns:a16="http://schemas.microsoft.com/office/drawing/2014/main" id="{67D3A594-EC11-49EB-8C2F-3100E992C98D}"/>
                </a:ext>
              </a:extLst>
            </p:cNvPr>
            <p:cNvSpPr txBox="1"/>
            <p:nvPr/>
          </p:nvSpPr>
          <p:spPr>
            <a:xfrm>
              <a:off x="6130249" y="2523651"/>
              <a:ext cx="2862469" cy="307777"/>
            </a:xfrm>
            <a:prstGeom prst="rect">
              <a:avLst/>
            </a:prstGeom>
            <a:noFill/>
          </p:spPr>
          <p:txBody>
            <a:bodyPr wrap="square" rtlCol="0">
              <a:spAutoFit/>
            </a:bodyPr>
            <a:lstStyle/>
            <a:p>
              <a:pPr>
                <a:defRPr/>
              </a:pPr>
              <a:r>
                <a:rPr lang="en-US" sz="1400" b="1">
                  <a:solidFill>
                    <a:prstClr val="white"/>
                  </a:solidFill>
                  <a:latin typeface="Arial "/>
                </a:rPr>
                <a:t>3. CÁCH ÂM CÁCH NHIỆT </a:t>
              </a:r>
            </a:p>
          </p:txBody>
        </p:sp>
      </p:grpSp>
      <p:pic>
        <p:nvPicPr>
          <p:cNvPr id="97" name="Picture 96">
            <a:extLst>
              <a:ext uri="{FF2B5EF4-FFF2-40B4-BE49-F238E27FC236}">
                <a16:creationId xmlns:a16="http://schemas.microsoft.com/office/drawing/2014/main" id="{13293E8E-A036-4A6F-AC8A-AC70A5BF3D24}"/>
              </a:ext>
            </a:extLst>
          </p:cNvPr>
          <p:cNvPicPr>
            <a:picLocks noChangeAspect="1"/>
          </p:cNvPicPr>
          <p:nvPr/>
        </p:nvPicPr>
        <p:blipFill>
          <a:blip r:embed="rId5"/>
          <a:stretch>
            <a:fillRect/>
          </a:stretch>
        </p:blipFill>
        <p:spPr>
          <a:xfrm>
            <a:off x="1642091" y="1122608"/>
            <a:ext cx="1460739" cy="849569"/>
          </a:xfrm>
          <a:prstGeom prst="rect">
            <a:avLst/>
          </a:prstGeom>
          <a:ln>
            <a:noFill/>
          </a:ln>
          <a:effectLst/>
        </p:spPr>
      </p:pic>
      <p:sp>
        <p:nvSpPr>
          <p:cNvPr id="66" name="Rectangle 65">
            <a:extLst>
              <a:ext uri="{FF2B5EF4-FFF2-40B4-BE49-F238E27FC236}">
                <a16:creationId xmlns:a16="http://schemas.microsoft.com/office/drawing/2014/main" id="{4F205251-C608-4A4D-9ECE-1E56AB70CFD0}"/>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87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nodeType="with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fade">
                                      <p:cBhvr>
                                        <p:cTn id="24" dur="500"/>
                                        <p:tgtEl>
                                          <p:spTgt spid="1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168"/>
                                        </p:tgtEl>
                                        <p:attrNameLst>
                                          <p:attrName>style.visibility</p:attrName>
                                        </p:attrNameLst>
                                      </p:cBhvr>
                                      <p:to>
                                        <p:strVal val="visible"/>
                                      </p:to>
                                    </p:set>
                                    <p:animEffect transition="in" filter="fade">
                                      <p:cBhvr>
                                        <p:cTn id="30" dur="500"/>
                                        <p:tgtEl>
                                          <p:spTgt spid="16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500"/>
                                        <p:tgtEl>
                                          <p:spTgt spid="6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4" grpId="0" animBg="1"/>
      <p:bldP spid="35" grpId="0" animBg="1"/>
      <p:bldP spid="36" grpId="0" animBg="1"/>
      <p:bldP spid="7" grpId="0" animBg="1"/>
      <p:bldP spid="4" grpId="0" animBg="1"/>
      <p:bldP spid="6" grpId="0"/>
      <p:bldP spid="60" grpId="0" animBg="1"/>
      <p:bldP spid="61" grpId="0" animBg="1"/>
      <p:bldP spid="47" grpId="0" animBg="1"/>
      <p:bldP spid="49" grpId="0" animBg="1"/>
      <p:bldP spid="54" grpId="0"/>
      <p:bldP spid="55" grpId="0"/>
      <p:bldP spid="62" grpId="0" animBg="1"/>
      <p:bldP spid="63" grpId="0" animBg="1"/>
      <p:bldP spid="64" grpId="0" animBg="1"/>
      <p:bldP spid="50" grpId="0" animBg="1"/>
      <p:bldP spid="51" grpId="0" animBg="1"/>
      <p:bldP spid="52" grpId="0" animBg="1"/>
      <p:bldP spid="5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1A85C-4095-40B0-8EE0-9EB4120AA312}"/>
              </a:ext>
            </a:extLst>
          </p:cNvPr>
          <p:cNvPicPr>
            <a:picLocks noChangeAspect="1"/>
          </p:cNvPicPr>
          <p:nvPr/>
        </p:nvPicPr>
        <p:blipFill>
          <a:blip r:embed="rId2"/>
          <a:stretch>
            <a:fillRect/>
          </a:stretch>
        </p:blipFill>
        <p:spPr>
          <a:xfrm>
            <a:off x="2456522" y="1400505"/>
            <a:ext cx="7544006" cy="3519395"/>
          </a:xfrm>
          <a:prstGeom prst="rect">
            <a:avLst/>
          </a:prstGeom>
        </p:spPr>
      </p:pic>
      <p:sp>
        <p:nvSpPr>
          <p:cNvPr id="4" name="Rectangle 3">
            <a:extLst>
              <a:ext uri="{FF2B5EF4-FFF2-40B4-BE49-F238E27FC236}">
                <a16:creationId xmlns:a16="http://schemas.microsoft.com/office/drawing/2014/main" id="{8CC6EA9B-B289-4370-B040-969BEE876CA6}"/>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5423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E5572-BCE0-491B-A93A-63F949E1EB64}"/>
              </a:ext>
            </a:extLst>
          </p:cNvPr>
          <p:cNvPicPr>
            <a:picLocks noChangeAspect="1"/>
          </p:cNvPicPr>
          <p:nvPr/>
        </p:nvPicPr>
        <p:blipFill>
          <a:blip r:embed="rId2"/>
          <a:stretch>
            <a:fillRect/>
          </a:stretch>
        </p:blipFill>
        <p:spPr>
          <a:xfrm>
            <a:off x="4044419" y="2185163"/>
            <a:ext cx="4103162" cy="1725225"/>
          </a:xfrm>
          <a:prstGeom prst="rect">
            <a:avLst/>
          </a:prstGeom>
        </p:spPr>
      </p:pic>
      <p:sp>
        <p:nvSpPr>
          <p:cNvPr id="4" name="Rectangle 3">
            <a:extLst>
              <a:ext uri="{FF2B5EF4-FFF2-40B4-BE49-F238E27FC236}">
                <a16:creationId xmlns:a16="http://schemas.microsoft.com/office/drawing/2014/main" id="{768C4BC6-781F-438A-9BB9-2F74CCC0EA4C}"/>
              </a:ext>
            </a:extLst>
          </p:cNvPr>
          <p:cNvSpPr/>
          <p:nvPr/>
        </p:nvSpPr>
        <p:spPr>
          <a:xfrm>
            <a:off x="3004450" y="4326250"/>
            <a:ext cx="1903173" cy="762485"/>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5" name="Rectangle 4">
            <a:extLst>
              <a:ext uri="{FF2B5EF4-FFF2-40B4-BE49-F238E27FC236}">
                <a16:creationId xmlns:a16="http://schemas.microsoft.com/office/drawing/2014/main" id="{63E86786-F0BE-4D8E-8C34-E1D5CFE709BD}"/>
              </a:ext>
            </a:extLst>
          </p:cNvPr>
          <p:cNvSpPr/>
          <p:nvPr/>
        </p:nvSpPr>
        <p:spPr>
          <a:xfrm>
            <a:off x="5342793" y="4291630"/>
            <a:ext cx="1868557" cy="761091"/>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HỆ S</a:t>
            </a:r>
            <a:r>
              <a:rPr lang="vi-VN" sz="1400" b="1">
                <a:solidFill>
                  <a:prstClr val="black"/>
                </a:solidFill>
                <a:latin typeface="Arial "/>
              </a:rPr>
              <a:t>Ơ</a:t>
            </a:r>
            <a:r>
              <a:rPr lang="en-US" sz="1400" b="1">
                <a:solidFill>
                  <a:prstClr val="black"/>
                </a:solidFill>
                <a:latin typeface="Arial "/>
              </a:rPr>
              <a:t>N CAO CẤP </a:t>
            </a:r>
            <a:endParaRPr lang="en-US" sz="1400" b="1" baseline="30000">
              <a:solidFill>
                <a:prstClr val="black"/>
              </a:solidFill>
              <a:latin typeface="Arial "/>
            </a:endParaRPr>
          </a:p>
        </p:txBody>
      </p:sp>
      <p:sp>
        <p:nvSpPr>
          <p:cNvPr id="6" name="Rectangle 5">
            <a:extLst>
              <a:ext uri="{FF2B5EF4-FFF2-40B4-BE49-F238E27FC236}">
                <a16:creationId xmlns:a16="http://schemas.microsoft.com/office/drawing/2014/main" id="{9879B838-7C3A-42D2-9EF3-8603B177359E}"/>
              </a:ext>
            </a:extLst>
          </p:cNvPr>
          <p:cNvSpPr/>
          <p:nvPr/>
        </p:nvSpPr>
        <p:spPr>
          <a:xfrm>
            <a:off x="7646521" y="4291631"/>
            <a:ext cx="1868557" cy="764313"/>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STICK</a:t>
            </a:r>
            <a:r>
              <a:rPr lang="en-US" sz="1400" b="1" baseline="30000">
                <a:solidFill>
                  <a:prstClr val="black"/>
                </a:solidFill>
                <a:latin typeface="Arial "/>
              </a:rPr>
              <a:t>+ </a:t>
            </a:r>
            <a:r>
              <a:rPr lang="en-US" sz="1400" b="1">
                <a:solidFill>
                  <a:prstClr val="black"/>
                </a:solidFill>
                <a:latin typeface="Arial "/>
              </a:rPr>
              <a:t>FOAM</a:t>
            </a:r>
            <a:endParaRPr lang="en-US" sz="1400" b="1" baseline="30000">
              <a:solidFill>
                <a:prstClr val="black"/>
              </a:solidFill>
              <a:latin typeface="Arial "/>
            </a:endParaRPr>
          </a:p>
        </p:txBody>
      </p:sp>
      <p:sp>
        <p:nvSpPr>
          <p:cNvPr id="7" name="Rectangle 6">
            <a:extLst>
              <a:ext uri="{FF2B5EF4-FFF2-40B4-BE49-F238E27FC236}">
                <a16:creationId xmlns:a16="http://schemas.microsoft.com/office/drawing/2014/main" id="{DA20AA1C-E51D-4BAA-B748-8464A8267CA3}"/>
              </a:ext>
            </a:extLst>
          </p:cNvPr>
          <p:cNvSpPr/>
          <p:nvPr/>
        </p:nvSpPr>
        <p:spPr>
          <a:xfrm>
            <a:off x="1532563" y="6567056"/>
            <a:ext cx="4572000" cy="258532"/>
          </a:xfrm>
          <a:prstGeom prst="rect">
            <a:avLst/>
          </a:prstGeom>
        </p:spPr>
        <p:txBody>
          <a:bodyPr>
            <a:spAutoFit/>
          </a:bodyPr>
          <a:lstStyle/>
          <a:p>
            <a:pPr>
              <a:lnSpc>
                <a:spcPct val="90000"/>
              </a:lnSpc>
              <a:spcBef>
                <a:spcPct val="0"/>
              </a:spcBef>
              <a:defRPr/>
            </a:pPr>
            <a:r>
              <a:rPr lang="en-US" sz="1200">
                <a:solidFill>
                  <a:prstClr val="white"/>
                </a:solidFill>
                <a:latin typeface="Calibri" panose="020F0502020204030204" pitchFamily="34" charset="0"/>
                <a:cs typeface="Calibri" panose="020F0502020204030204" pitchFamily="34" charset="0"/>
              </a:rPr>
              <a:t>CÔNG NGHỆ DÀNH RIÊNG CHO ỨNG DỤNG SANDWICH PANEL </a:t>
            </a:r>
            <a:endParaRPr lang="en-US" sz="1200" b="1" cap="all">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612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8C4BC6-781F-438A-9BB9-2F74CCC0EA4C}"/>
              </a:ext>
            </a:extLst>
          </p:cNvPr>
          <p:cNvSpPr/>
          <p:nvPr/>
        </p:nvSpPr>
        <p:spPr>
          <a:xfrm>
            <a:off x="3004450" y="4326250"/>
            <a:ext cx="1903173" cy="762485"/>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black"/>
                </a:solidFill>
                <a:latin typeface="Arial "/>
              </a:rPr>
              <a:t>ACTIVATE</a:t>
            </a:r>
            <a:r>
              <a:rPr lang="en-US" sz="1400" b="1" baseline="30000">
                <a:solidFill>
                  <a:prstClr val="black"/>
                </a:solidFill>
                <a:latin typeface="Arial "/>
              </a:rPr>
              <a:t>TM</a:t>
            </a:r>
          </a:p>
        </p:txBody>
      </p:sp>
      <p:sp>
        <p:nvSpPr>
          <p:cNvPr id="5" name="Rectangle 4">
            <a:extLst>
              <a:ext uri="{FF2B5EF4-FFF2-40B4-BE49-F238E27FC236}">
                <a16:creationId xmlns:a16="http://schemas.microsoft.com/office/drawing/2014/main" id="{63E86786-F0BE-4D8E-8C34-E1D5CFE709BD}"/>
              </a:ext>
            </a:extLst>
          </p:cNvPr>
          <p:cNvSpPr/>
          <p:nvPr/>
        </p:nvSpPr>
        <p:spPr>
          <a:xfrm>
            <a:off x="5342793" y="4291630"/>
            <a:ext cx="1868557" cy="761091"/>
          </a:xfrm>
          <a:prstGeom prst="rect">
            <a:avLst/>
          </a:prstGeom>
          <a:solidFill>
            <a:schemeClr val="bg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75000"/>
                  </a:prstClr>
                </a:solidFill>
                <a:latin typeface="Arial "/>
              </a:rPr>
              <a:t>HỆ S</a:t>
            </a:r>
            <a:r>
              <a:rPr lang="vi-VN" sz="1400" b="1">
                <a:solidFill>
                  <a:prstClr val="white">
                    <a:lumMod val="75000"/>
                  </a:prstClr>
                </a:solidFill>
                <a:latin typeface="Arial "/>
              </a:rPr>
              <a:t>Ơ</a:t>
            </a:r>
            <a:r>
              <a:rPr lang="en-US" sz="1400" b="1">
                <a:solidFill>
                  <a:prstClr val="white">
                    <a:lumMod val="75000"/>
                  </a:prstClr>
                </a:solidFill>
                <a:latin typeface="Arial "/>
              </a:rPr>
              <a:t>N CAO CẤP </a:t>
            </a:r>
            <a:endParaRPr lang="en-US" sz="1400" b="1" baseline="30000">
              <a:solidFill>
                <a:prstClr val="white">
                  <a:lumMod val="75000"/>
                </a:prstClr>
              </a:solidFill>
              <a:latin typeface="Arial "/>
            </a:endParaRPr>
          </a:p>
        </p:txBody>
      </p:sp>
      <p:sp>
        <p:nvSpPr>
          <p:cNvPr id="6" name="Rectangle 5">
            <a:extLst>
              <a:ext uri="{FF2B5EF4-FFF2-40B4-BE49-F238E27FC236}">
                <a16:creationId xmlns:a16="http://schemas.microsoft.com/office/drawing/2014/main" id="{9879B838-7C3A-42D2-9EF3-8603B177359E}"/>
              </a:ext>
            </a:extLst>
          </p:cNvPr>
          <p:cNvSpPr/>
          <p:nvPr/>
        </p:nvSpPr>
        <p:spPr>
          <a:xfrm>
            <a:off x="7646521" y="4291631"/>
            <a:ext cx="1868557" cy="764313"/>
          </a:xfrm>
          <a:prstGeom prst="rect">
            <a:avLst/>
          </a:prstGeom>
          <a:solidFill>
            <a:schemeClr val="bg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400" b="1">
                <a:solidFill>
                  <a:prstClr val="white">
                    <a:lumMod val="75000"/>
                  </a:prstClr>
                </a:solidFill>
                <a:latin typeface="Arial "/>
              </a:rPr>
              <a:t>STICK</a:t>
            </a:r>
            <a:r>
              <a:rPr lang="en-US" sz="1400" b="1" baseline="30000">
                <a:solidFill>
                  <a:prstClr val="white">
                    <a:lumMod val="75000"/>
                  </a:prstClr>
                </a:solidFill>
                <a:latin typeface="Arial "/>
              </a:rPr>
              <a:t>+ </a:t>
            </a:r>
            <a:r>
              <a:rPr lang="en-US" sz="1400" b="1">
                <a:solidFill>
                  <a:prstClr val="white">
                    <a:lumMod val="75000"/>
                  </a:prstClr>
                </a:solidFill>
                <a:latin typeface="Arial "/>
              </a:rPr>
              <a:t>FOAM</a:t>
            </a:r>
            <a:endParaRPr lang="en-US" sz="1400" b="1" baseline="30000">
              <a:solidFill>
                <a:prstClr val="white">
                  <a:lumMod val="75000"/>
                </a:prstClr>
              </a:solidFill>
              <a:latin typeface="Arial "/>
            </a:endParaRPr>
          </a:p>
        </p:txBody>
      </p:sp>
      <p:sp>
        <p:nvSpPr>
          <p:cNvPr id="7" name="Rectangle 6">
            <a:extLst>
              <a:ext uri="{FF2B5EF4-FFF2-40B4-BE49-F238E27FC236}">
                <a16:creationId xmlns:a16="http://schemas.microsoft.com/office/drawing/2014/main" id="{DA20AA1C-E51D-4BAA-B748-8464A8267CA3}"/>
              </a:ext>
            </a:extLst>
          </p:cNvPr>
          <p:cNvSpPr/>
          <p:nvPr/>
        </p:nvSpPr>
        <p:spPr>
          <a:xfrm>
            <a:off x="1532562" y="6567056"/>
            <a:ext cx="4936817" cy="258532"/>
          </a:xfrm>
          <a:prstGeom prst="rect">
            <a:avLst/>
          </a:prstGeom>
        </p:spPr>
        <p:txBody>
          <a:bodyPr wrap="square">
            <a:spAutoFit/>
          </a:bodyPr>
          <a:lstStyle/>
          <a:p>
            <a:pPr>
              <a:lnSpc>
                <a:spcPct val="90000"/>
              </a:lnSpc>
              <a:spcBef>
                <a:spcPct val="0"/>
              </a:spcBef>
              <a:defRPr/>
            </a:pPr>
            <a:r>
              <a:rPr lang="en-US" sz="1200">
                <a:solidFill>
                  <a:prstClr val="white"/>
                </a:solidFill>
                <a:latin typeface="Arial" panose="020B0604020202020204" pitchFamily="34" charset="0"/>
                <a:cs typeface="Arial" panose="020B0604020202020204" pitchFamily="34" charset="0"/>
              </a:rPr>
              <a:t>CÔNG NGH</a:t>
            </a:r>
            <a:r>
              <a:rPr lang="vi-VN" sz="1200">
                <a:solidFill>
                  <a:prstClr val="white"/>
                </a:solidFill>
                <a:latin typeface="Arial" panose="020B0604020202020204" pitchFamily="34" charset="0"/>
                <a:cs typeface="Arial" panose="020B0604020202020204" pitchFamily="34" charset="0"/>
              </a:rPr>
              <a:t>Ệ</a:t>
            </a:r>
            <a:r>
              <a:rPr lang="en-US" sz="1200">
                <a:solidFill>
                  <a:prstClr val="white"/>
                </a:solidFill>
                <a:latin typeface="Arial" panose="020B0604020202020204" pitchFamily="34" charset="0"/>
                <a:cs typeface="Arial" panose="020B0604020202020204" pitchFamily="34" charset="0"/>
              </a:rPr>
              <a:t> DÀNH RIÊNG CHO ỨNG DỤNG SANDWICH PANEL </a:t>
            </a:r>
            <a:endParaRPr lang="en-US" sz="1200" b="1" cap="all">
              <a:solidFill>
                <a:prstClr val="white"/>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5F87B7B-C2B8-4050-B9E8-6A9609F0714E}"/>
              </a:ext>
            </a:extLst>
          </p:cNvPr>
          <p:cNvPicPr>
            <a:picLocks noChangeAspect="1"/>
          </p:cNvPicPr>
          <p:nvPr/>
        </p:nvPicPr>
        <p:blipFill>
          <a:blip r:embed="rId2"/>
          <a:stretch>
            <a:fillRect/>
          </a:stretch>
        </p:blipFill>
        <p:spPr>
          <a:xfrm>
            <a:off x="4044419" y="2185163"/>
            <a:ext cx="4103162" cy="1725225"/>
          </a:xfrm>
          <a:prstGeom prst="rect">
            <a:avLst/>
          </a:prstGeom>
        </p:spPr>
      </p:pic>
    </p:spTree>
    <p:extLst>
      <p:ext uri="{BB962C8B-B14F-4D97-AF65-F5344CB8AC3E}">
        <p14:creationId xmlns:p14="http://schemas.microsoft.com/office/powerpoint/2010/main" val="22162076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iKMmepCrr4zjrLqRcjkH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3nd.rSVmEZTV9oikbY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ROkVMtI8BlI8pHFtQj.pE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95fmwQPfMji4jBorOUfh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UMAQ.95YAvn1z5Q4GBGwE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v_YfvBLU_0.QnXUNf8D7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pR5t406O4A_fbr29JRtm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GXpDzO4mkE8SDxgO80Gg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ceB2E9YVHCA7K_THhU5P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dxFIA2DXPQ.Kc8MhpdSt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evtQGNrK1Erq9oU80g3Um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lzOvR9s6DGXyu_yrnhA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xE2HqaulX8mHzekiHTur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My5NHOtMq9AtwGwcdfFc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9_iG9R5e6EVv_8KWvG1qc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VJCTm5rwsjw887uEdUaHu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eL1NyY4KSK6OJPNtYLXDx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1TCdEXtkToShzX7DblD6Eg"/>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Layouts">
  <a:themeElements>
    <a:clrScheme name="BlueScope 2020">
      <a:dk1>
        <a:srgbClr val="002E7C"/>
      </a:dk1>
      <a:lt1>
        <a:sysClr val="window" lastClr="FFFFFF"/>
      </a:lt1>
      <a:dk2>
        <a:srgbClr val="000000"/>
      </a:dk2>
      <a:lt2>
        <a:srgbClr val="E7E8EC"/>
      </a:lt2>
      <a:accent1>
        <a:srgbClr val="0044B4"/>
      </a:accent1>
      <a:accent2>
        <a:srgbClr val="00B4D4"/>
      </a:accent2>
      <a:accent3>
        <a:srgbClr val="0AC84E"/>
      </a:accent3>
      <a:accent4>
        <a:srgbClr val="EE8700"/>
      </a:accent4>
      <a:accent5>
        <a:srgbClr val="F05252"/>
      </a:accent5>
      <a:accent6>
        <a:srgbClr val="3269C3"/>
      </a:accent6>
      <a:hlink>
        <a:srgbClr val="0044B4"/>
      </a:hlink>
      <a:folHlink>
        <a:srgbClr val="7F7F7F"/>
      </a:folHlink>
    </a:clrScheme>
    <a:fontScheme name="Arial Black and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rgbClr val="1ED2E6"/>
          </a:solidFill>
        </a:ln>
      </a:spPr>
      <a:bodyPr lIns="180000" tIns="72000" rIns="180000" bIns="72000" rtlCol="0" anchor="ctr"/>
      <a:lstStyle>
        <a:defPPr algn="ctr">
          <a:spcBef>
            <a:spcPts val="300"/>
          </a:spcBef>
          <a:spcAft>
            <a:spcPts val="300"/>
          </a:spcAft>
          <a:defRPr sz="1600" b="1" dirty="0" err="1">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oAutofit/>
      </a:bodyPr>
      <a:lstStyle>
        <a:defPPr algn="l">
          <a:defRPr sz="1600" dirty="0" err="1" smtClean="0"/>
        </a:defPPr>
      </a:lstStyle>
    </a:txDef>
  </a:objectDefaults>
  <a:extraClrSchemeLst/>
  <a:extLst>
    <a:ext uri="{05A4C25C-085E-4340-85A3-A5531E510DB2}">
      <thm15:themeFamily xmlns:thm15="http://schemas.microsoft.com/office/thememl/2012/main" name="BlueScope_PPT Template_v3.potx" id="{3D68E6CA-D434-4509-B6B8-DF54F3C3ECEC}" vid="{75546E01-D99C-4980-90D5-ED4617050E4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17ADD5D57F3240BCBEEDC182AC6B95" ma:contentTypeVersion="2" ma:contentTypeDescription="Create a new document." ma:contentTypeScope="" ma:versionID="0890b22b03b4abd5c1a89819be84cae7">
  <xsd:schema xmlns:xsd="http://www.w3.org/2001/XMLSchema" xmlns:xs="http://www.w3.org/2001/XMLSchema" xmlns:p="http://schemas.microsoft.com/office/2006/metadata/properties" xmlns:ns2="492e0c16-6172-483c-bd93-9063be45d774" targetNamespace="http://schemas.microsoft.com/office/2006/metadata/properties" ma:root="true" ma:fieldsID="11668d9edce67607d97d3822442343e7" ns2:_="">
    <xsd:import namespace="492e0c16-6172-483c-bd93-9063be45d77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e0c16-6172-483c-bd93-9063be45d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2AAD3C-46DE-4A4E-8760-ABEE4242E6D4}">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elements/1.1/"/>
    <ds:schemaRef ds:uri="http://schemas.microsoft.com/office/infopath/2007/PartnerControls"/>
    <ds:schemaRef ds:uri="492e0c16-6172-483c-bd93-9063be45d774"/>
    <ds:schemaRef ds:uri="http://purl.org/dc/terms/"/>
  </ds:schemaRefs>
</ds:datastoreItem>
</file>

<file path=customXml/itemProps2.xml><?xml version="1.0" encoding="utf-8"?>
<ds:datastoreItem xmlns:ds="http://schemas.openxmlformats.org/officeDocument/2006/customXml" ds:itemID="{513BB57D-3359-46D0-B2E9-45CC845DDF40}">
  <ds:schemaRefs>
    <ds:schemaRef ds:uri="http://schemas.microsoft.com/sharepoint/v3/contenttype/forms"/>
  </ds:schemaRefs>
</ds:datastoreItem>
</file>

<file path=customXml/itemProps3.xml><?xml version="1.0" encoding="utf-8"?>
<ds:datastoreItem xmlns:ds="http://schemas.openxmlformats.org/officeDocument/2006/customXml" ds:itemID="{FA02A071-6FE9-43C4-9C22-5503CB8D0098}">
  <ds:schemaRefs>
    <ds:schemaRef ds:uri="492e0c16-6172-483c-bd93-9063be45d7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2134</Words>
  <Application>Microsoft Office PowerPoint</Application>
  <PresentationFormat>Widescreen</PresentationFormat>
  <Paragraphs>420</Paragraphs>
  <Slides>32</Slides>
  <Notes>4</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2</vt:i4>
      </vt:variant>
      <vt:variant>
        <vt:lpstr>Slide Titles</vt:lpstr>
      </vt:variant>
      <vt:variant>
        <vt:i4>32</vt:i4>
      </vt:variant>
    </vt:vector>
  </HeadingPairs>
  <TitlesOfParts>
    <vt:vector size="55" baseType="lpstr">
      <vt:lpstr>.VnTifani HeavyH</vt:lpstr>
      <vt:lpstr>Arial</vt:lpstr>
      <vt:lpstr>Arial </vt:lpstr>
      <vt:lpstr>Arial Black</vt:lpstr>
      <vt:lpstr>Arial Narrow</vt:lpstr>
      <vt:lpstr>Calibri</vt:lpstr>
      <vt:lpstr>Calibri Light</vt:lpstr>
      <vt:lpstr>Lucida Sans</vt:lpstr>
      <vt:lpstr>Times New Roman</vt:lpstr>
      <vt:lpstr>Univers LT Pro 47 Lt Cn</vt:lpstr>
      <vt:lpstr>Verdana</vt:lpstr>
      <vt:lpstr>Wingdings</vt:lpstr>
      <vt:lpstr>1_Office Theme</vt:lpstr>
      <vt:lpstr>2_Office Theme</vt:lpstr>
      <vt:lpstr>4_Office Theme</vt:lpstr>
      <vt:lpstr>5_Office Theme</vt:lpstr>
      <vt:lpstr>Office Theme</vt:lpstr>
      <vt:lpstr>6_Office Theme</vt:lpstr>
      <vt:lpstr>8_Office Theme</vt:lpstr>
      <vt:lpstr>3_Office Theme</vt:lpstr>
      <vt:lpstr>Slide Layouts</vt:lpstr>
      <vt:lpstr>think-cell Slide</vt:lpstr>
      <vt:lpstr>Photo Editor Photo</vt:lpstr>
      <vt:lpstr>PowerPoint Presentation</vt:lpstr>
      <vt:lpstr>PowerPoint Presentation</vt:lpstr>
      <vt:lpstr>PowerPoint Presentation</vt:lpstr>
      <vt:lpstr>Customer insight: Why project owner use panel for R&amp;W</vt:lpstr>
      <vt:lpstr>PowerPoint Presentation</vt:lpstr>
      <vt:lpstr>SẢN PHẨM DÀNH RIÊNG CHO ỨNG DỤNG SANDWICH PANEL TỪ BLUESCOPE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Nguyen, Linh TT</cp:lastModifiedBy>
  <cp:revision>1</cp:revision>
  <dcterms:created xsi:type="dcterms:W3CDTF">2019-08-23T08:49:25Z</dcterms:created>
  <dcterms:modified xsi:type="dcterms:W3CDTF">2022-11-24T03:30:59Z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0x010100C617ADD5D57F3240BCBEEDC182AC6B95</vt:lpwstr>
  </property>
</Properties>
</file>